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82"/>
  </p:normalViewPr>
  <p:slideViewPr>
    <p:cSldViewPr snapToGrid="0">
      <p:cViewPr>
        <p:scale>
          <a:sx n="60" d="100"/>
          <a:sy n="60" d="100"/>
        </p:scale>
        <p:origin x="2552" y="14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8A806-90F9-EE35-0B1C-768004444E1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RU"/>
          </a:p>
        </p:txBody>
      </p:sp>
      <p:sp>
        <p:nvSpPr>
          <p:cNvPr id="3" name="Subtitle 2">
            <a:extLst>
              <a:ext uri="{FF2B5EF4-FFF2-40B4-BE49-F238E27FC236}">
                <a16:creationId xmlns:a16="http://schemas.microsoft.com/office/drawing/2014/main" id="{845F0637-0677-07D3-473A-E8A1A6E1C1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RU"/>
          </a:p>
        </p:txBody>
      </p:sp>
      <p:sp>
        <p:nvSpPr>
          <p:cNvPr id="4" name="Date Placeholder 3">
            <a:extLst>
              <a:ext uri="{FF2B5EF4-FFF2-40B4-BE49-F238E27FC236}">
                <a16:creationId xmlns:a16="http://schemas.microsoft.com/office/drawing/2014/main" id="{429AD89D-7537-A748-44EC-1E726B30BABD}"/>
              </a:ext>
            </a:extLst>
          </p:cNvPr>
          <p:cNvSpPr>
            <a:spLocks noGrp="1"/>
          </p:cNvSpPr>
          <p:nvPr>
            <p:ph type="dt" sz="half" idx="10"/>
          </p:nvPr>
        </p:nvSpPr>
        <p:spPr/>
        <p:txBody>
          <a:bodyPr/>
          <a:lstStyle/>
          <a:p>
            <a:fld id="{F3A4FC91-562B-DF4A-B4B9-1C7AC2D05F64}" type="datetimeFigureOut">
              <a:rPr lang="en-RU" smtClean="0"/>
              <a:t>28.11.2024</a:t>
            </a:fld>
            <a:endParaRPr lang="en-RU"/>
          </a:p>
        </p:txBody>
      </p:sp>
      <p:sp>
        <p:nvSpPr>
          <p:cNvPr id="5" name="Footer Placeholder 4">
            <a:extLst>
              <a:ext uri="{FF2B5EF4-FFF2-40B4-BE49-F238E27FC236}">
                <a16:creationId xmlns:a16="http://schemas.microsoft.com/office/drawing/2014/main" id="{EC8B3EC3-E0A9-726C-5C67-9ACAD6DB3BC5}"/>
              </a:ext>
            </a:extLst>
          </p:cNvPr>
          <p:cNvSpPr>
            <a:spLocks noGrp="1"/>
          </p:cNvSpPr>
          <p:nvPr>
            <p:ph type="ftr" sz="quarter" idx="11"/>
          </p:nvPr>
        </p:nvSpPr>
        <p:spPr/>
        <p:txBody>
          <a:bodyPr/>
          <a:lstStyle/>
          <a:p>
            <a:endParaRPr lang="en-RU"/>
          </a:p>
        </p:txBody>
      </p:sp>
      <p:sp>
        <p:nvSpPr>
          <p:cNvPr id="6" name="Slide Number Placeholder 5">
            <a:extLst>
              <a:ext uri="{FF2B5EF4-FFF2-40B4-BE49-F238E27FC236}">
                <a16:creationId xmlns:a16="http://schemas.microsoft.com/office/drawing/2014/main" id="{7BBB2D91-F316-1679-D5F1-4746AB9F1ADD}"/>
              </a:ext>
            </a:extLst>
          </p:cNvPr>
          <p:cNvSpPr>
            <a:spLocks noGrp="1"/>
          </p:cNvSpPr>
          <p:nvPr>
            <p:ph type="sldNum" sz="quarter" idx="12"/>
          </p:nvPr>
        </p:nvSpPr>
        <p:spPr/>
        <p:txBody>
          <a:bodyPr/>
          <a:lstStyle/>
          <a:p>
            <a:fld id="{30A902C1-5D0C-9644-B757-C91956036B19}" type="slidenum">
              <a:rPr lang="en-RU" smtClean="0"/>
              <a:t>‹#›</a:t>
            </a:fld>
            <a:endParaRPr lang="en-RU"/>
          </a:p>
        </p:txBody>
      </p:sp>
    </p:spTree>
    <p:extLst>
      <p:ext uri="{BB962C8B-B14F-4D97-AF65-F5344CB8AC3E}">
        <p14:creationId xmlns:p14="http://schemas.microsoft.com/office/powerpoint/2010/main" val="3474623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77C23-453B-59BE-83F4-75E1671BE9D6}"/>
              </a:ext>
            </a:extLst>
          </p:cNvPr>
          <p:cNvSpPr>
            <a:spLocks noGrp="1"/>
          </p:cNvSpPr>
          <p:nvPr>
            <p:ph type="title"/>
          </p:nvPr>
        </p:nvSpPr>
        <p:spPr/>
        <p:txBody>
          <a:bodyPr/>
          <a:lstStyle/>
          <a:p>
            <a:r>
              <a:rPr lang="en-GB"/>
              <a:t>Click to edit Master title style</a:t>
            </a:r>
            <a:endParaRPr lang="en-RU"/>
          </a:p>
        </p:txBody>
      </p:sp>
      <p:sp>
        <p:nvSpPr>
          <p:cNvPr id="3" name="Vertical Text Placeholder 2">
            <a:extLst>
              <a:ext uri="{FF2B5EF4-FFF2-40B4-BE49-F238E27FC236}">
                <a16:creationId xmlns:a16="http://schemas.microsoft.com/office/drawing/2014/main" id="{552CE719-5636-1662-F7AE-49C5D72193B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Date Placeholder 3">
            <a:extLst>
              <a:ext uri="{FF2B5EF4-FFF2-40B4-BE49-F238E27FC236}">
                <a16:creationId xmlns:a16="http://schemas.microsoft.com/office/drawing/2014/main" id="{133C8962-BF10-4A8F-817D-B7C0A4C0CFA6}"/>
              </a:ext>
            </a:extLst>
          </p:cNvPr>
          <p:cNvSpPr>
            <a:spLocks noGrp="1"/>
          </p:cNvSpPr>
          <p:nvPr>
            <p:ph type="dt" sz="half" idx="10"/>
          </p:nvPr>
        </p:nvSpPr>
        <p:spPr/>
        <p:txBody>
          <a:bodyPr/>
          <a:lstStyle/>
          <a:p>
            <a:fld id="{F3A4FC91-562B-DF4A-B4B9-1C7AC2D05F64}" type="datetimeFigureOut">
              <a:rPr lang="en-RU" smtClean="0"/>
              <a:t>28.11.2024</a:t>
            </a:fld>
            <a:endParaRPr lang="en-RU"/>
          </a:p>
        </p:txBody>
      </p:sp>
      <p:sp>
        <p:nvSpPr>
          <p:cNvPr id="5" name="Footer Placeholder 4">
            <a:extLst>
              <a:ext uri="{FF2B5EF4-FFF2-40B4-BE49-F238E27FC236}">
                <a16:creationId xmlns:a16="http://schemas.microsoft.com/office/drawing/2014/main" id="{6BD83FE5-53B6-FFC4-F5DD-37C4CF270256}"/>
              </a:ext>
            </a:extLst>
          </p:cNvPr>
          <p:cNvSpPr>
            <a:spLocks noGrp="1"/>
          </p:cNvSpPr>
          <p:nvPr>
            <p:ph type="ftr" sz="quarter" idx="11"/>
          </p:nvPr>
        </p:nvSpPr>
        <p:spPr/>
        <p:txBody>
          <a:bodyPr/>
          <a:lstStyle/>
          <a:p>
            <a:endParaRPr lang="en-RU"/>
          </a:p>
        </p:txBody>
      </p:sp>
      <p:sp>
        <p:nvSpPr>
          <p:cNvPr id="6" name="Slide Number Placeholder 5">
            <a:extLst>
              <a:ext uri="{FF2B5EF4-FFF2-40B4-BE49-F238E27FC236}">
                <a16:creationId xmlns:a16="http://schemas.microsoft.com/office/drawing/2014/main" id="{F74BE52E-3D11-ADAA-7EC8-390CA7A9E85A}"/>
              </a:ext>
            </a:extLst>
          </p:cNvPr>
          <p:cNvSpPr>
            <a:spLocks noGrp="1"/>
          </p:cNvSpPr>
          <p:nvPr>
            <p:ph type="sldNum" sz="quarter" idx="12"/>
          </p:nvPr>
        </p:nvSpPr>
        <p:spPr/>
        <p:txBody>
          <a:bodyPr/>
          <a:lstStyle/>
          <a:p>
            <a:fld id="{30A902C1-5D0C-9644-B757-C91956036B19}" type="slidenum">
              <a:rPr lang="en-RU" smtClean="0"/>
              <a:t>‹#›</a:t>
            </a:fld>
            <a:endParaRPr lang="en-RU"/>
          </a:p>
        </p:txBody>
      </p:sp>
    </p:spTree>
    <p:extLst>
      <p:ext uri="{BB962C8B-B14F-4D97-AF65-F5344CB8AC3E}">
        <p14:creationId xmlns:p14="http://schemas.microsoft.com/office/powerpoint/2010/main" val="244682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B76FB6-003C-6BFE-65C0-6AAEE9C7CB0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RU"/>
          </a:p>
        </p:txBody>
      </p:sp>
      <p:sp>
        <p:nvSpPr>
          <p:cNvPr id="3" name="Vertical Text Placeholder 2">
            <a:extLst>
              <a:ext uri="{FF2B5EF4-FFF2-40B4-BE49-F238E27FC236}">
                <a16:creationId xmlns:a16="http://schemas.microsoft.com/office/drawing/2014/main" id="{155D6DA2-4047-0760-FAE8-E1B57478C94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Date Placeholder 3">
            <a:extLst>
              <a:ext uri="{FF2B5EF4-FFF2-40B4-BE49-F238E27FC236}">
                <a16:creationId xmlns:a16="http://schemas.microsoft.com/office/drawing/2014/main" id="{95B6F61D-FD78-DE8B-DA47-7352576A8812}"/>
              </a:ext>
            </a:extLst>
          </p:cNvPr>
          <p:cNvSpPr>
            <a:spLocks noGrp="1"/>
          </p:cNvSpPr>
          <p:nvPr>
            <p:ph type="dt" sz="half" idx="10"/>
          </p:nvPr>
        </p:nvSpPr>
        <p:spPr/>
        <p:txBody>
          <a:bodyPr/>
          <a:lstStyle/>
          <a:p>
            <a:fld id="{F3A4FC91-562B-DF4A-B4B9-1C7AC2D05F64}" type="datetimeFigureOut">
              <a:rPr lang="en-RU" smtClean="0"/>
              <a:t>28.11.2024</a:t>
            </a:fld>
            <a:endParaRPr lang="en-RU"/>
          </a:p>
        </p:txBody>
      </p:sp>
      <p:sp>
        <p:nvSpPr>
          <p:cNvPr id="5" name="Footer Placeholder 4">
            <a:extLst>
              <a:ext uri="{FF2B5EF4-FFF2-40B4-BE49-F238E27FC236}">
                <a16:creationId xmlns:a16="http://schemas.microsoft.com/office/drawing/2014/main" id="{61C71F74-3770-0B25-F150-8BF20FE71F84}"/>
              </a:ext>
            </a:extLst>
          </p:cNvPr>
          <p:cNvSpPr>
            <a:spLocks noGrp="1"/>
          </p:cNvSpPr>
          <p:nvPr>
            <p:ph type="ftr" sz="quarter" idx="11"/>
          </p:nvPr>
        </p:nvSpPr>
        <p:spPr/>
        <p:txBody>
          <a:bodyPr/>
          <a:lstStyle/>
          <a:p>
            <a:endParaRPr lang="en-RU"/>
          </a:p>
        </p:txBody>
      </p:sp>
      <p:sp>
        <p:nvSpPr>
          <p:cNvPr id="6" name="Slide Number Placeholder 5">
            <a:extLst>
              <a:ext uri="{FF2B5EF4-FFF2-40B4-BE49-F238E27FC236}">
                <a16:creationId xmlns:a16="http://schemas.microsoft.com/office/drawing/2014/main" id="{44E178C8-9FF7-0B83-A738-3C3E4A3FCDF3}"/>
              </a:ext>
            </a:extLst>
          </p:cNvPr>
          <p:cNvSpPr>
            <a:spLocks noGrp="1"/>
          </p:cNvSpPr>
          <p:nvPr>
            <p:ph type="sldNum" sz="quarter" idx="12"/>
          </p:nvPr>
        </p:nvSpPr>
        <p:spPr/>
        <p:txBody>
          <a:bodyPr/>
          <a:lstStyle/>
          <a:p>
            <a:fld id="{30A902C1-5D0C-9644-B757-C91956036B19}" type="slidenum">
              <a:rPr lang="en-RU" smtClean="0"/>
              <a:t>‹#›</a:t>
            </a:fld>
            <a:endParaRPr lang="en-RU"/>
          </a:p>
        </p:txBody>
      </p:sp>
    </p:spTree>
    <p:extLst>
      <p:ext uri="{BB962C8B-B14F-4D97-AF65-F5344CB8AC3E}">
        <p14:creationId xmlns:p14="http://schemas.microsoft.com/office/powerpoint/2010/main" val="1844513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CFEF2-C0BE-F4BE-7558-111AE25C5C7B}"/>
              </a:ext>
            </a:extLst>
          </p:cNvPr>
          <p:cNvSpPr>
            <a:spLocks noGrp="1"/>
          </p:cNvSpPr>
          <p:nvPr>
            <p:ph type="title"/>
          </p:nvPr>
        </p:nvSpPr>
        <p:spPr/>
        <p:txBody>
          <a:bodyPr/>
          <a:lstStyle/>
          <a:p>
            <a:r>
              <a:rPr lang="en-GB"/>
              <a:t>Click to edit Master title style</a:t>
            </a:r>
            <a:endParaRPr lang="en-RU"/>
          </a:p>
        </p:txBody>
      </p:sp>
      <p:sp>
        <p:nvSpPr>
          <p:cNvPr id="3" name="Content Placeholder 2">
            <a:extLst>
              <a:ext uri="{FF2B5EF4-FFF2-40B4-BE49-F238E27FC236}">
                <a16:creationId xmlns:a16="http://schemas.microsoft.com/office/drawing/2014/main" id="{07B4C0F0-8048-19FF-5DF4-F85C773DD5B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Date Placeholder 3">
            <a:extLst>
              <a:ext uri="{FF2B5EF4-FFF2-40B4-BE49-F238E27FC236}">
                <a16:creationId xmlns:a16="http://schemas.microsoft.com/office/drawing/2014/main" id="{D421C1AB-16D8-F5F3-BDAB-0D8CAB29C614}"/>
              </a:ext>
            </a:extLst>
          </p:cNvPr>
          <p:cNvSpPr>
            <a:spLocks noGrp="1"/>
          </p:cNvSpPr>
          <p:nvPr>
            <p:ph type="dt" sz="half" idx="10"/>
          </p:nvPr>
        </p:nvSpPr>
        <p:spPr/>
        <p:txBody>
          <a:bodyPr/>
          <a:lstStyle/>
          <a:p>
            <a:fld id="{F3A4FC91-562B-DF4A-B4B9-1C7AC2D05F64}" type="datetimeFigureOut">
              <a:rPr lang="en-RU" smtClean="0"/>
              <a:t>28.11.2024</a:t>
            </a:fld>
            <a:endParaRPr lang="en-RU"/>
          </a:p>
        </p:txBody>
      </p:sp>
      <p:sp>
        <p:nvSpPr>
          <p:cNvPr id="5" name="Footer Placeholder 4">
            <a:extLst>
              <a:ext uri="{FF2B5EF4-FFF2-40B4-BE49-F238E27FC236}">
                <a16:creationId xmlns:a16="http://schemas.microsoft.com/office/drawing/2014/main" id="{A4760A32-CAD1-56D4-AACB-A62BE7FE6FFF}"/>
              </a:ext>
            </a:extLst>
          </p:cNvPr>
          <p:cNvSpPr>
            <a:spLocks noGrp="1"/>
          </p:cNvSpPr>
          <p:nvPr>
            <p:ph type="ftr" sz="quarter" idx="11"/>
          </p:nvPr>
        </p:nvSpPr>
        <p:spPr/>
        <p:txBody>
          <a:bodyPr/>
          <a:lstStyle/>
          <a:p>
            <a:endParaRPr lang="en-RU"/>
          </a:p>
        </p:txBody>
      </p:sp>
      <p:sp>
        <p:nvSpPr>
          <p:cNvPr id="6" name="Slide Number Placeholder 5">
            <a:extLst>
              <a:ext uri="{FF2B5EF4-FFF2-40B4-BE49-F238E27FC236}">
                <a16:creationId xmlns:a16="http://schemas.microsoft.com/office/drawing/2014/main" id="{E7D080EE-84BD-4641-6D75-59AF563279DB}"/>
              </a:ext>
            </a:extLst>
          </p:cNvPr>
          <p:cNvSpPr>
            <a:spLocks noGrp="1"/>
          </p:cNvSpPr>
          <p:nvPr>
            <p:ph type="sldNum" sz="quarter" idx="12"/>
          </p:nvPr>
        </p:nvSpPr>
        <p:spPr/>
        <p:txBody>
          <a:bodyPr/>
          <a:lstStyle/>
          <a:p>
            <a:fld id="{30A902C1-5D0C-9644-B757-C91956036B19}" type="slidenum">
              <a:rPr lang="en-RU" smtClean="0"/>
              <a:t>‹#›</a:t>
            </a:fld>
            <a:endParaRPr lang="en-RU"/>
          </a:p>
        </p:txBody>
      </p:sp>
    </p:spTree>
    <p:extLst>
      <p:ext uri="{BB962C8B-B14F-4D97-AF65-F5344CB8AC3E}">
        <p14:creationId xmlns:p14="http://schemas.microsoft.com/office/powerpoint/2010/main" val="1148452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184B3-259D-4239-5C3E-5CB1D05D96F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RU"/>
          </a:p>
        </p:txBody>
      </p:sp>
      <p:sp>
        <p:nvSpPr>
          <p:cNvPr id="3" name="Text Placeholder 2">
            <a:extLst>
              <a:ext uri="{FF2B5EF4-FFF2-40B4-BE49-F238E27FC236}">
                <a16:creationId xmlns:a16="http://schemas.microsoft.com/office/drawing/2014/main" id="{43F09C62-1003-FEFE-5F95-D23F89B4865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830000E-3045-0C49-806E-9D65944CEB4F}"/>
              </a:ext>
            </a:extLst>
          </p:cNvPr>
          <p:cNvSpPr>
            <a:spLocks noGrp="1"/>
          </p:cNvSpPr>
          <p:nvPr>
            <p:ph type="dt" sz="half" idx="10"/>
          </p:nvPr>
        </p:nvSpPr>
        <p:spPr/>
        <p:txBody>
          <a:bodyPr/>
          <a:lstStyle/>
          <a:p>
            <a:fld id="{F3A4FC91-562B-DF4A-B4B9-1C7AC2D05F64}" type="datetimeFigureOut">
              <a:rPr lang="en-RU" smtClean="0"/>
              <a:t>28.11.2024</a:t>
            </a:fld>
            <a:endParaRPr lang="en-RU"/>
          </a:p>
        </p:txBody>
      </p:sp>
      <p:sp>
        <p:nvSpPr>
          <p:cNvPr id="5" name="Footer Placeholder 4">
            <a:extLst>
              <a:ext uri="{FF2B5EF4-FFF2-40B4-BE49-F238E27FC236}">
                <a16:creationId xmlns:a16="http://schemas.microsoft.com/office/drawing/2014/main" id="{B45D662D-7CEB-8648-B0ED-68C18254707C}"/>
              </a:ext>
            </a:extLst>
          </p:cNvPr>
          <p:cNvSpPr>
            <a:spLocks noGrp="1"/>
          </p:cNvSpPr>
          <p:nvPr>
            <p:ph type="ftr" sz="quarter" idx="11"/>
          </p:nvPr>
        </p:nvSpPr>
        <p:spPr/>
        <p:txBody>
          <a:bodyPr/>
          <a:lstStyle/>
          <a:p>
            <a:endParaRPr lang="en-RU"/>
          </a:p>
        </p:txBody>
      </p:sp>
      <p:sp>
        <p:nvSpPr>
          <p:cNvPr id="6" name="Slide Number Placeholder 5">
            <a:extLst>
              <a:ext uri="{FF2B5EF4-FFF2-40B4-BE49-F238E27FC236}">
                <a16:creationId xmlns:a16="http://schemas.microsoft.com/office/drawing/2014/main" id="{D124B5A5-E905-62D4-7D27-BC395A023BAF}"/>
              </a:ext>
            </a:extLst>
          </p:cNvPr>
          <p:cNvSpPr>
            <a:spLocks noGrp="1"/>
          </p:cNvSpPr>
          <p:nvPr>
            <p:ph type="sldNum" sz="quarter" idx="12"/>
          </p:nvPr>
        </p:nvSpPr>
        <p:spPr/>
        <p:txBody>
          <a:bodyPr/>
          <a:lstStyle/>
          <a:p>
            <a:fld id="{30A902C1-5D0C-9644-B757-C91956036B19}" type="slidenum">
              <a:rPr lang="en-RU" smtClean="0"/>
              <a:t>‹#›</a:t>
            </a:fld>
            <a:endParaRPr lang="en-RU"/>
          </a:p>
        </p:txBody>
      </p:sp>
    </p:spTree>
    <p:extLst>
      <p:ext uri="{BB962C8B-B14F-4D97-AF65-F5344CB8AC3E}">
        <p14:creationId xmlns:p14="http://schemas.microsoft.com/office/powerpoint/2010/main" val="1621139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49E0E-C177-A0B5-9613-3FA6C30E9AD2}"/>
              </a:ext>
            </a:extLst>
          </p:cNvPr>
          <p:cNvSpPr>
            <a:spLocks noGrp="1"/>
          </p:cNvSpPr>
          <p:nvPr>
            <p:ph type="title"/>
          </p:nvPr>
        </p:nvSpPr>
        <p:spPr/>
        <p:txBody>
          <a:bodyPr/>
          <a:lstStyle/>
          <a:p>
            <a:r>
              <a:rPr lang="en-GB"/>
              <a:t>Click to edit Master title style</a:t>
            </a:r>
            <a:endParaRPr lang="en-RU"/>
          </a:p>
        </p:txBody>
      </p:sp>
      <p:sp>
        <p:nvSpPr>
          <p:cNvPr id="3" name="Content Placeholder 2">
            <a:extLst>
              <a:ext uri="{FF2B5EF4-FFF2-40B4-BE49-F238E27FC236}">
                <a16:creationId xmlns:a16="http://schemas.microsoft.com/office/drawing/2014/main" id="{BB761B09-4F38-5EC1-E71B-5F74CFD9379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Content Placeholder 3">
            <a:extLst>
              <a:ext uri="{FF2B5EF4-FFF2-40B4-BE49-F238E27FC236}">
                <a16:creationId xmlns:a16="http://schemas.microsoft.com/office/drawing/2014/main" id="{E33891B1-904C-7736-013B-DFB5225E65EE}"/>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5" name="Date Placeholder 4">
            <a:extLst>
              <a:ext uri="{FF2B5EF4-FFF2-40B4-BE49-F238E27FC236}">
                <a16:creationId xmlns:a16="http://schemas.microsoft.com/office/drawing/2014/main" id="{7D9055F3-5576-E56E-761B-922D711584C6}"/>
              </a:ext>
            </a:extLst>
          </p:cNvPr>
          <p:cNvSpPr>
            <a:spLocks noGrp="1"/>
          </p:cNvSpPr>
          <p:nvPr>
            <p:ph type="dt" sz="half" idx="10"/>
          </p:nvPr>
        </p:nvSpPr>
        <p:spPr/>
        <p:txBody>
          <a:bodyPr/>
          <a:lstStyle/>
          <a:p>
            <a:fld id="{F3A4FC91-562B-DF4A-B4B9-1C7AC2D05F64}" type="datetimeFigureOut">
              <a:rPr lang="en-RU" smtClean="0"/>
              <a:t>28.11.2024</a:t>
            </a:fld>
            <a:endParaRPr lang="en-RU"/>
          </a:p>
        </p:txBody>
      </p:sp>
      <p:sp>
        <p:nvSpPr>
          <p:cNvPr id="6" name="Footer Placeholder 5">
            <a:extLst>
              <a:ext uri="{FF2B5EF4-FFF2-40B4-BE49-F238E27FC236}">
                <a16:creationId xmlns:a16="http://schemas.microsoft.com/office/drawing/2014/main" id="{9B39A9E4-6E17-AA57-37C0-E594C3B7E8E2}"/>
              </a:ext>
            </a:extLst>
          </p:cNvPr>
          <p:cNvSpPr>
            <a:spLocks noGrp="1"/>
          </p:cNvSpPr>
          <p:nvPr>
            <p:ph type="ftr" sz="quarter" idx="11"/>
          </p:nvPr>
        </p:nvSpPr>
        <p:spPr/>
        <p:txBody>
          <a:bodyPr/>
          <a:lstStyle/>
          <a:p>
            <a:endParaRPr lang="en-RU"/>
          </a:p>
        </p:txBody>
      </p:sp>
      <p:sp>
        <p:nvSpPr>
          <p:cNvPr id="7" name="Slide Number Placeholder 6">
            <a:extLst>
              <a:ext uri="{FF2B5EF4-FFF2-40B4-BE49-F238E27FC236}">
                <a16:creationId xmlns:a16="http://schemas.microsoft.com/office/drawing/2014/main" id="{A255142C-0283-30A8-9B51-58E1ECA6B972}"/>
              </a:ext>
            </a:extLst>
          </p:cNvPr>
          <p:cNvSpPr>
            <a:spLocks noGrp="1"/>
          </p:cNvSpPr>
          <p:nvPr>
            <p:ph type="sldNum" sz="quarter" idx="12"/>
          </p:nvPr>
        </p:nvSpPr>
        <p:spPr/>
        <p:txBody>
          <a:bodyPr/>
          <a:lstStyle/>
          <a:p>
            <a:fld id="{30A902C1-5D0C-9644-B757-C91956036B19}" type="slidenum">
              <a:rPr lang="en-RU" smtClean="0"/>
              <a:t>‹#›</a:t>
            </a:fld>
            <a:endParaRPr lang="en-RU"/>
          </a:p>
        </p:txBody>
      </p:sp>
    </p:spTree>
    <p:extLst>
      <p:ext uri="{BB962C8B-B14F-4D97-AF65-F5344CB8AC3E}">
        <p14:creationId xmlns:p14="http://schemas.microsoft.com/office/powerpoint/2010/main" val="3999188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C06F7-27A9-C5E3-2888-5B43E935170A}"/>
              </a:ext>
            </a:extLst>
          </p:cNvPr>
          <p:cNvSpPr>
            <a:spLocks noGrp="1"/>
          </p:cNvSpPr>
          <p:nvPr>
            <p:ph type="title"/>
          </p:nvPr>
        </p:nvSpPr>
        <p:spPr>
          <a:xfrm>
            <a:off x="839788" y="365125"/>
            <a:ext cx="10515600" cy="1325563"/>
          </a:xfrm>
        </p:spPr>
        <p:txBody>
          <a:bodyPr/>
          <a:lstStyle/>
          <a:p>
            <a:r>
              <a:rPr lang="en-GB"/>
              <a:t>Click to edit Master title style</a:t>
            </a:r>
            <a:endParaRPr lang="en-RU"/>
          </a:p>
        </p:txBody>
      </p:sp>
      <p:sp>
        <p:nvSpPr>
          <p:cNvPr id="3" name="Text Placeholder 2">
            <a:extLst>
              <a:ext uri="{FF2B5EF4-FFF2-40B4-BE49-F238E27FC236}">
                <a16:creationId xmlns:a16="http://schemas.microsoft.com/office/drawing/2014/main" id="{6BE19028-C616-19DF-EDC6-4B5B308B9A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97D2466-9071-B6AF-9F36-E3F651AF4D4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5" name="Text Placeholder 4">
            <a:extLst>
              <a:ext uri="{FF2B5EF4-FFF2-40B4-BE49-F238E27FC236}">
                <a16:creationId xmlns:a16="http://schemas.microsoft.com/office/drawing/2014/main" id="{2CD8334B-3707-C3A2-1B41-0567B5F852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293DA67D-809E-6E25-BC5A-1427CDC44E5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7" name="Date Placeholder 6">
            <a:extLst>
              <a:ext uri="{FF2B5EF4-FFF2-40B4-BE49-F238E27FC236}">
                <a16:creationId xmlns:a16="http://schemas.microsoft.com/office/drawing/2014/main" id="{C287D2CC-F934-3C20-B560-F616ECFDCDDC}"/>
              </a:ext>
            </a:extLst>
          </p:cNvPr>
          <p:cNvSpPr>
            <a:spLocks noGrp="1"/>
          </p:cNvSpPr>
          <p:nvPr>
            <p:ph type="dt" sz="half" idx="10"/>
          </p:nvPr>
        </p:nvSpPr>
        <p:spPr/>
        <p:txBody>
          <a:bodyPr/>
          <a:lstStyle/>
          <a:p>
            <a:fld id="{F3A4FC91-562B-DF4A-B4B9-1C7AC2D05F64}" type="datetimeFigureOut">
              <a:rPr lang="en-RU" smtClean="0"/>
              <a:t>28.11.2024</a:t>
            </a:fld>
            <a:endParaRPr lang="en-RU"/>
          </a:p>
        </p:txBody>
      </p:sp>
      <p:sp>
        <p:nvSpPr>
          <p:cNvPr id="8" name="Footer Placeholder 7">
            <a:extLst>
              <a:ext uri="{FF2B5EF4-FFF2-40B4-BE49-F238E27FC236}">
                <a16:creationId xmlns:a16="http://schemas.microsoft.com/office/drawing/2014/main" id="{3F1B4071-A502-C340-2E9F-9E845E03DCC1}"/>
              </a:ext>
            </a:extLst>
          </p:cNvPr>
          <p:cNvSpPr>
            <a:spLocks noGrp="1"/>
          </p:cNvSpPr>
          <p:nvPr>
            <p:ph type="ftr" sz="quarter" idx="11"/>
          </p:nvPr>
        </p:nvSpPr>
        <p:spPr/>
        <p:txBody>
          <a:bodyPr/>
          <a:lstStyle/>
          <a:p>
            <a:endParaRPr lang="en-RU"/>
          </a:p>
        </p:txBody>
      </p:sp>
      <p:sp>
        <p:nvSpPr>
          <p:cNvPr id="9" name="Slide Number Placeholder 8">
            <a:extLst>
              <a:ext uri="{FF2B5EF4-FFF2-40B4-BE49-F238E27FC236}">
                <a16:creationId xmlns:a16="http://schemas.microsoft.com/office/drawing/2014/main" id="{892E60E5-1C49-13A6-4FF0-8EB52854B071}"/>
              </a:ext>
            </a:extLst>
          </p:cNvPr>
          <p:cNvSpPr>
            <a:spLocks noGrp="1"/>
          </p:cNvSpPr>
          <p:nvPr>
            <p:ph type="sldNum" sz="quarter" idx="12"/>
          </p:nvPr>
        </p:nvSpPr>
        <p:spPr/>
        <p:txBody>
          <a:bodyPr/>
          <a:lstStyle/>
          <a:p>
            <a:fld id="{30A902C1-5D0C-9644-B757-C91956036B19}" type="slidenum">
              <a:rPr lang="en-RU" smtClean="0"/>
              <a:t>‹#›</a:t>
            </a:fld>
            <a:endParaRPr lang="en-RU"/>
          </a:p>
        </p:txBody>
      </p:sp>
    </p:spTree>
    <p:extLst>
      <p:ext uri="{BB962C8B-B14F-4D97-AF65-F5344CB8AC3E}">
        <p14:creationId xmlns:p14="http://schemas.microsoft.com/office/powerpoint/2010/main" val="1686892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C448B-4761-217D-1BCA-B88F3AA9D717}"/>
              </a:ext>
            </a:extLst>
          </p:cNvPr>
          <p:cNvSpPr>
            <a:spLocks noGrp="1"/>
          </p:cNvSpPr>
          <p:nvPr>
            <p:ph type="title"/>
          </p:nvPr>
        </p:nvSpPr>
        <p:spPr/>
        <p:txBody>
          <a:bodyPr/>
          <a:lstStyle/>
          <a:p>
            <a:r>
              <a:rPr lang="en-GB"/>
              <a:t>Click to edit Master title style</a:t>
            </a:r>
            <a:endParaRPr lang="en-RU"/>
          </a:p>
        </p:txBody>
      </p:sp>
      <p:sp>
        <p:nvSpPr>
          <p:cNvPr id="3" name="Date Placeholder 2">
            <a:extLst>
              <a:ext uri="{FF2B5EF4-FFF2-40B4-BE49-F238E27FC236}">
                <a16:creationId xmlns:a16="http://schemas.microsoft.com/office/drawing/2014/main" id="{D43C7794-F723-1F17-6A3A-37FD6196CBE6}"/>
              </a:ext>
            </a:extLst>
          </p:cNvPr>
          <p:cNvSpPr>
            <a:spLocks noGrp="1"/>
          </p:cNvSpPr>
          <p:nvPr>
            <p:ph type="dt" sz="half" idx="10"/>
          </p:nvPr>
        </p:nvSpPr>
        <p:spPr/>
        <p:txBody>
          <a:bodyPr/>
          <a:lstStyle/>
          <a:p>
            <a:fld id="{F3A4FC91-562B-DF4A-B4B9-1C7AC2D05F64}" type="datetimeFigureOut">
              <a:rPr lang="en-RU" smtClean="0"/>
              <a:t>28.11.2024</a:t>
            </a:fld>
            <a:endParaRPr lang="en-RU"/>
          </a:p>
        </p:txBody>
      </p:sp>
      <p:sp>
        <p:nvSpPr>
          <p:cNvPr id="4" name="Footer Placeholder 3">
            <a:extLst>
              <a:ext uri="{FF2B5EF4-FFF2-40B4-BE49-F238E27FC236}">
                <a16:creationId xmlns:a16="http://schemas.microsoft.com/office/drawing/2014/main" id="{6F17A802-3278-A8AC-DD69-5042341DCC65}"/>
              </a:ext>
            </a:extLst>
          </p:cNvPr>
          <p:cNvSpPr>
            <a:spLocks noGrp="1"/>
          </p:cNvSpPr>
          <p:nvPr>
            <p:ph type="ftr" sz="quarter" idx="11"/>
          </p:nvPr>
        </p:nvSpPr>
        <p:spPr/>
        <p:txBody>
          <a:bodyPr/>
          <a:lstStyle/>
          <a:p>
            <a:endParaRPr lang="en-RU"/>
          </a:p>
        </p:txBody>
      </p:sp>
      <p:sp>
        <p:nvSpPr>
          <p:cNvPr id="5" name="Slide Number Placeholder 4">
            <a:extLst>
              <a:ext uri="{FF2B5EF4-FFF2-40B4-BE49-F238E27FC236}">
                <a16:creationId xmlns:a16="http://schemas.microsoft.com/office/drawing/2014/main" id="{2F444760-5010-7D55-AA3C-745B5E59594E}"/>
              </a:ext>
            </a:extLst>
          </p:cNvPr>
          <p:cNvSpPr>
            <a:spLocks noGrp="1"/>
          </p:cNvSpPr>
          <p:nvPr>
            <p:ph type="sldNum" sz="quarter" idx="12"/>
          </p:nvPr>
        </p:nvSpPr>
        <p:spPr/>
        <p:txBody>
          <a:bodyPr/>
          <a:lstStyle/>
          <a:p>
            <a:fld id="{30A902C1-5D0C-9644-B757-C91956036B19}" type="slidenum">
              <a:rPr lang="en-RU" smtClean="0"/>
              <a:t>‹#›</a:t>
            </a:fld>
            <a:endParaRPr lang="en-RU"/>
          </a:p>
        </p:txBody>
      </p:sp>
    </p:spTree>
    <p:extLst>
      <p:ext uri="{BB962C8B-B14F-4D97-AF65-F5344CB8AC3E}">
        <p14:creationId xmlns:p14="http://schemas.microsoft.com/office/powerpoint/2010/main" val="1260658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6A79B0-EF5B-FC72-E865-78E9BEA583BF}"/>
              </a:ext>
            </a:extLst>
          </p:cNvPr>
          <p:cNvSpPr>
            <a:spLocks noGrp="1"/>
          </p:cNvSpPr>
          <p:nvPr>
            <p:ph type="dt" sz="half" idx="10"/>
          </p:nvPr>
        </p:nvSpPr>
        <p:spPr/>
        <p:txBody>
          <a:bodyPr/>
          <a:lstStyle/>
          <a:p>
            <a:fld id="{F3A4FC91-562B-DF4A-B4B9-1C7AC2D05F64}" type="datetimeFigureOut">
              <a:rPr lang="en-RU" smtClean="0"/>
              <a:t>28.11.2024</a:t>
            </a:fld>
            <a:endParaRPr lang="en-RU"/>
          </a:p>
        </p:txBody>
      </p:sp>
      <p:sp>
        <p:nvSpPr>
          <p:cNvPr id="3" name="Footer Placeholder 2">
            <a:extLst>
              <a:ext uri="{FF2B5EF4-FFF2-40B4-BE49-F238E27FC236}">
                <a16:creationId xmlns:a16="http://schemas.microsoft.com/office/drawing/2014/main" id="{B6723C4D-8572-DF57-F544-E359EDFF29AC}"/>
              </a:ext>
            </a:extLst>
          </p:cNvPr>
          <p:cNvSpPr>
            <a:spLocks noGrp="1"/>
          </p:cNvSpPr>
          <p:nvPr>
            <p:ph type="ftr" sz="quarter" idx="11"/>
          </p:nvPr>
        </p:nvSpPr>
        <p:spPr/>
        <p:txBody>
          <a:bodyPr/>
          <a:lstStyle/>
          <a:p>
            <a:endParaRPr lang="en-RU"/>
          </a:p>
        </p:txBody>
      </p:sp>
      <p:sp>
        <p:nvSpPr>
          <p:cNvPr id="4" name="Slide Number Placeholder 3">
            <a:extLst>
              <a:ext uri="{FF2B5EF4-FFF2-40B4-BE49-F238E27FC236}">
                <a16:creationId xmlns:a16="http://schemas.microsoft.com/office/drawing/2014/main" id="{6C0CB6BC-5F24-61F3-A6F1-537DD848D994}"/>
              </a:ext>
            </a:extLst>
          </p:cNvPr>
          <p:cNvSpPr>
            <a:spLocks noGrp="1"/>
          </p:cNvSpPr>
          <p:nvPr>
            <p:ph type="sldNum" sz="quarter" idx="12"/>
          </p:nvPr>
        </p:nvSpPr>
        <p:spPr/>
        <p:txBody>
          <a:bodyPr/>
          <a:lstStyle/>
          <a:p>
            <a:fld id="{30A902C1-5D0C-9644-B757-C91956036B19}" type="slidenum">
              <a:rPr lang="en-RU" smtClean="0"/>
              <a:t>‹#›</a:t>
            </a:fld>
            <a:endParaRPr lang="en-RU"/>
          </a:p>
        </p:txBody>
      </p:sp>
    </p:spTree>
    <p:extLst>
      <p:ext uri="{BB962C8B-B14F-4D97-AF65-F5344CB8AC3E}">
        <p14:creationId xmlns:p14="http://schemas.microsoft.com/office/powerpoint/2010/main" val="725854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58A39-408B-AF93-3D4E-6800FEDF7ED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RU"/>
          </a:p>
        </p:txBody>
      </p:sp>
      <p:sp>
        <p:nvSpPr>
          <p:cNvPr id="3" name="Content Placeholder 2">
            <a:extLst>
              <a:ext uri="{FF2B5EF4-FFF2-40B4-BE49-F238E27FC236}">
                <a16:creationId xmlns:a16="http://schemas.microsoft.com/office/drawing/2014/main" id="{18BDD063-7DD9-07C4-16CE-3A8210CD45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Text Placeholder 3">
            <a:extLst>
              <a:ext uri="{FF2B5EF4-FFF2-40B4-BE49-F238E27FC236}">
                <a16:creationId xmlns:a16="http://schemas.microsoft.com/office/drawing/2014/main" id="{78877284-5113-7595-BAEA-5E9E81D316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DFB262A-D090-228B-5BB4-58177CC8C474}"/>
              </a:ext>
            </a:extLst>
          </p:cNvPr>
          <p:cNvSpPr>
            <a:spLocks noGrp="1"/>
          </p:cNvSpPr>
          <p:nvPr>
            <p:ph type="dt" sz="half" idx="10"/>
          </p:nvPr>
        </p:nvSpPr>
        <p:spPr/>
        <p:txBody>
          <a:bodyPr/>
          <a:lstStyle/>
          <a:p>
            <a:fld id="{F3A4FC91-562B-DF4A-B4B9-1C7AC2D05F64}" type="datetimeFigureOut">
              <a:rPr lang="en-RU" smtClean="0"/>
              <a:t>28.11.2024</a:t>
            </a:fld>
            <a:endParaRPr lang="en-RU"/>
          </a:p>
        </p:txBody>
      </p:sp>
      <p:sp>
        <p:nvSpPr>
          <p:cNvPr id="6" name="Footer Placeholder 5">
            <a:extLst>
              <a:ext uri="{FF2B5EF4-FFF2-40B4-BE49-F238E27FC236}">
                <a16:creationId xmlns:a16="http://schemas.microsoft.com/office/drawing/2014/main" id="{669F0EC2-7802-1060-D273-CA04F3BF0229}"/>
              </a:ext>
            </a:extLst>
          </p:cNvPr>
          <p:cNvSpPr>
            <a:spLocks noGrp="1"/>
          </p:cNvSpPr>
          <p:nvPr>
            <p:ph type="ftr" sz="quarter" idx="11"/>
          </p:nvPr>
        </p:nvSpPr>
        <p:spPr/>
        <p:txBody>
          <a:bodyPr/>
          <a:lstStyle/>
          <a:p>
            <a:endParaRPr lang="en-RU"/>
          </a:p>
        </p:txBody>
      </p:sp>
      <p:sp>
        <p:nvSpPr>
          <p:cNvPr id="7" name="Slide Number Placeholder 6">
            <a:extLst>
              <a:ext uri="{FF2B5EF4-FFF2-40B4-BE49-F238E27FC236}">
                <a16:creationId xmlns:a16="http://schemas.microsoft.com/office/drawing/2014/main" id="{7D804CD6-1825-1116-DD97-D44DDA7646D4}"/>
              </a:ext>
            </a:extLst>
          </p:cNvPr>
          <p:cNvSpPr>
            <a:spLocks noGrp="1"/>
          </p:cNvSpPr>
          <p:nvPr>
            <p:ph type="sldNum" sz="quarter" idx="12"/>
          </p:nvPr>
        </p:nvSpPr>
        <p:spPr/>
        <p:txBody>
          <a:bodyPr/>
          <a:lstStyle/>
          <a:p>
            <a:fld id="{30A902C1-5D0C-9644-B757-C91956036B19}" type="slidenum">
              <a:rPr lang="en-RU" smtClean="0"/>
              <a:t>‹#›</a:t>
            </a:fld>
            <a:endParaRPr lang="en-RU"/>
          </a:p>
        </p:txBody>
      </p:sp>
    </p:spTree>
    <p:extLst>
      <p:ext uri="{BB962C8B-B14F-4D97-AF65-F5344CB8AC3E}">
        <p14:creationId xmlns:p14="http://schemas.microsoft.com/office/powerpoint/2010/main" val="3185640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639D4-9BCD-81C5-A2DB-6F930A1A170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RU"/>
          </a:p>
        </p:txBody>
      </p:sp>
      <p:sp>
        <p:nvSpPr>
          <p:cNvPr id="3" name="Picture Placeholder 2">
            <a:extLst>
              <a:ext uri="{FF2B5EF4-FFF2-40B4-BE49-F238E27FC236}">
                <a16:creationId xmlns:a16="http://schemas.microsoft.com/office/drawing/2014/main" id="{4ECCD6D1-7F59-73EE-8F68-8887CAA451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RU"/>
          </a:p>
        </p:txBody>
      </p:sp>
      <p:sp>
        <p:nvSpPr>
          <p:cNvPr id="4" name="Text Placeholder 3">
            <a:extLst>
              <a:ext uri="{FF2B5EF4-FFF2-40B4-BE49-F238E27FC236}">
                <a16:creationId xmlns:a16="http://schemas.microsoft.com/office/drawing/2014/main" id="{A670B9CF-E408-E973-166A-EF3C7BED42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34E5601-8C5A-0E78-7CC6-9754E0E1AC9B}"/>
              </a:ext>
            </a:extLst>
          </p:cNvPr>
          <p:cNvSpPr>
            <a:spLocks noGrp="1"/>
          </p:cNvSpPr>
          <p:nvPr>
            <p:ph type="dt" sz="half" idx="10"/>
          </p:nvPr>
        </p:nvSpPr>
        <p:spPr/>
        <p:txBody>
          <a:bodyPr/>
          <a:lstStyle/>
          <a:p>
            <a:fld id="{F3A4FC91-562B-DF4A-B4B9-1C7AC2D05F64}" type="datetimeFigureOut">
              <a:rPr lang="en-RU" smtClean="0"/>
              <a:t>28.11.2024</a:t>
            </a:fld>
            <a:endParaRPr lang="en-RU"/>
          </a:p>
        </p:txBody>
      </p:sp>
      <p:sp>
        <p:nvSpPr>
          <p:cNvPr id="6" name="Footer Placeholder 5">
            <a:extLst>
              <a:ext uri="{FF2B5EF4-FFF2-40B4-BE49-F238E27FC236}">
                <a16:creationId xmlns:a16="http://schemas.microsoft.com/office/drawing/2014/main" id="{AB804B8E-9F38-7C48-0158-BB631CF42B06}"/>
              </a:ext>
            </a:extLst>
          </p:cNvPr>
          <p:cNvSpPr>
            <a:spLocks noGrp="1"/>
          </p:cNvSpPr>
          <p:nvPr>
            <p:ph type="ftr" sz="quarter" idx="11"/>
          </p:nvPr>
        </p:nvSpPr>
        <p:spPr/>
        <p:txBody>
          <a:bodyPr/>
          <a:lstStyle/>
          <a:p>
            <a:endParaRPr lang="en-RU"/>
          </a:p>
        </p:txBody>
      </p:sp>
      <p:sp>
        <p:nvSpPr>
          <p:cNvPr id="7" name="Slide Number Placeholder 6">
            <a:extLst>
              <a:ext uri="{FF2B5EF4-FFF2-40B4-BE49-F238E27FC236}">
                <a16:creationId xmlns:a16="http://schemas.microsoft.com/office/drawing/2014/main" id="{8711A6CC-7FC1-DA50-EC6E-181778284CAE}"/>
              </a:ext>
            </a:extLst>
          </p:cNvPr>
          <p:cNvSpPr>
            <a:spLocks noGrp="1"/>
          </p:cNvSpPr>
          <p:nvPr>
            <p:ph type="sldNum" sz="quarter" idx="12"/>
          </p:nvPr>
        </p:nvSpPr>
        <p:spPr/>
        <p:txBody>
          <a:bodyPr/>
          <a:lstStyle/>
          <a:p>
            <a:fld id="{30A902C1-5D0C-9644-B757-C91956036B19}" type="slidenum">
              <a:rPr lang="en-RU" smtClean="0"/>
              <a:t>‹#›</a:t>
            </a:fld>
            <a:endParaRPr lang="en-RU"/>
          </a:p>
        </p:txBody>
      </p:sp>
    </p:spTree>
    <p:extLst>
      <p:ext uri="{BB962C8B-B14F-4D97-AF65-F5344CB8AC3E}">
        <p14:creationId xmlns:p14="http://schemas.microsoft.com/office/powerpoint/2010/main" val="977703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FFB803-2181-BC6E-B82A-84E2595F0B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RU"/>
          </a:p>
        </p:txBody>
      </p:sp>
      <p:sp>
        <p:nvSpPr>
          <p:cNvPr id="3" name="Text Placeholder 2">
            <a:extLst>
              <a:ext uri="{FF2B5EF4-FFF2-40B4-BE49-F238E27FC236}">
                <a16:creationId xmlns:a16="http://schemas.microsoft.com/office/drawing/2014/main" id="{54093E3E-A20D-07C5-6D1D-7D046189641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Date Placeholder 3">
            <a:extLst>
              <a:ext uri="{FF2B5EF4-FFF2-40B4-BE49-F238E27FC236}">
                <a16:creationId xmlns:a16="http://schemas.microsoft.com/office/drawing/2014/main" id="{AEE550D2-5555-37DA-2D7C-EAE6597AE6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3A4FC91-562B-DF4A-B4B9-1C7AC2D05F64}" type="datetimeFigureOut">
              <a:rPr lang="en-RU" smtClean="0"/>
              <a:t>28.11.2024</a:t>
            </a:fld>
            <a:endParaRPr lang="en-RU"/>
          </a:p>
        </p:txBody>
      </p:sp>
      <p:sp>
        <p:nvSpPr>
          <p:cNvPr id="5" name="Footer Placeholder 4">
            <a:extLst>
              <a:ext uri="{FF2B5EF4-FFF2-40B4-BE49-F238E27FC236}">
                <a16:creationId xmlns:a16="http://schemas.microsoft.com/office/drawing/2014/main" id="{C209D8D9-21D9-6F11-BF38-7A61ABACAA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RU"/>
          </a:p>
        </p:txBody>
      </p:sp>
      <p:sp>
        <p:nvSpPr>
          <p:cNvPr id="6" name="Slide Number Placeholder 5">
            <a:extLst>
              <a:ext uri="{FF2B5EF4-FFF2-40B4-BE49-F238E27FC236}">
                <a16:creationId xmlns:a16="http://schemas.microsoft.com/office/drawing/2014/main" id="{D03B1361-BBA5-E11C-84B1-7A07C2D083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0A902C1-5D0C-9644-B757-C91956036B19}" type="slidenum">
              <a:rPr lang="en-RU" smtClean="0"/>
              <a:t>‹#›</a:t>
            </a:fld>
            <a:endParaRPr lang="en-RU"/>
          </a:p>
        </p:txBody>
      </p:sp>
    </p:spTree>
    <p:extLst>
      <p:ext uri="{BB962C8B-B14F-4D97-AF65-F5344CB8AC3E}">
        <p14:creationId xmlns:p14="http://schemas.microsoft.com/office/powerpoint/2010/main" val="30770885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C833D-E622-52F1-E304-D269AC7BC862}"/>
              </a:ext>
            </a:extLst>
          </p:cNvPr>
          <p:cNvSpPr>
            <a:spLocks noGrp="1"/>
          </p:cNvSpPr>
          <p:nvPr>
            <p:ph type="ctrTitle"/>
          </p:nvPr>
        </p:nvSpPr>
        <p:spPr/>
        <p:txBody>
          <a:bodyPr/>
          <a:lstStyle/>
          <a:p>
            <a:r>
              <a:rPr lang="ru-RU" dirty="0"/>
              <a:t>Чудо Георгия о </a:t>
            </a:r>
            <a:r>
              <a:rPr lang="ru-RU" dirty="0" err="1"/>
              <a:t>змие</a:t>
            </a:r>
            <a:endParaRPr lang="en-RU" dirty="0"/>
          </a:p>
        </p:txBody>
      </p:sp>
      <p:sp>
        <p:nvSpPr>
          <p:cNvPr id="3" name="Subtitle 2">
            <a:extLst>
              <a:ext uri="{FF2B5EF4-FFF2-40B4-BE49-F238E27FC236}">
                <a16:creationId xmlns:a16="http://schemas.microsoft.com/office/drawing/2014/main" id="{3029875A-526C-14E6-9369-1351006FD764}"/>
              </a:ext>
            </a:extLst>
          </p:cNvPr>
          <p:cNvSpPr>
            <a:spLocks noGrp="1"/>
          </p:cNvSpPr>
          <p:nvPr>
            <p:ph type="subTitle" idx="1"/>
          </p:nvPr>
        </p:nvSpPr>
        <p:spPr>
          <a:xfrm>
            <a:off x="-1032163" y="10605510"/>
            <a:ext cx="9144000" cy="1655762"/>
          </a:xfrm>
        </p:spPr>
        <p:txBody>
          <a:bodyPr/>
          <a:lstStyle/>
          <a:p>
            <a:endParaRPr lang="en-RU" dirty="0"/>
          </a:p>
        </p:txBody>
      </p:sp>
    </p:spTree>
    <p:extLst>
      <p:ext uri="{BB962C8B-B14F-4D97-AF65-F5344CB8AC3E}">
        <p14:creationId xmlns:p14="http://schemas.microsoft.com/office/powerpoint/2010/main" val="3497641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FB189-AE8D-8ACF-B98E-6DE1302FA4F3}"/>
              </a:ext>
            </a:extLst>
          </p:cNvPr>
          <p:cNvSpPr>
            <a:spLocks noGrp="1"/>
          </p:cNvSpPr>
          <p:nvPr>
            <p:ph type="title"/>
          </p:nvPr>
        </p:nvSpPr>
        <p:spPr>
          <a:xfrm>
            <a:off x="1705568" y="654716"/>
            <a:ext cx="9547738" cy="1089602"/>
          </a:xfrm>
        </p:spPr>
        <p:txBody>
          <a:bodyPr>
            <a:noAutofit/>
          </a:bodyPr>
          <a:lstStyle/>
          <a:p>
            <a:pPr algn="ctr"/>
            <a:r>
              <a:rPr lang="ru-RU" sz="3200" dirty="0"/>
              <a:t>Чудо Георгия о </a:t>
            </a:r>
            <a:r>
              <a:rPr lang="ru-RU" sz="3200" dirty="0" err="1"/>
              <a:t>змие</a:t>
            </a:r>
            <a:r>
              <a:rPr lang="ru-RU" sz="3200" dirty="0"/>
              <a:t>. Икона. Конец </a:t>
            </a:r>
            <a:r>
              <a:rPr lang="en-US" sz="3200" dirty="0"/>
              <a:t>XIV</a:t>
            </a:r>
            <a:r>
              <a:rPr lang="ru-RU" sz="3200" dirty="0"/>
              <a:t> в. Новгород</a:t>
            </a:r>
            <a:br>
              <a:rPr lang="ru-RU" sz="3600" b="1" dirty="0">
                <a:latin typeface="Calibri"/>
              </a:rPr>
            </a:br>
            <a:endParaRPr lang="en-RU" sz="3600" dirty="0"/>
          </a:p>
        </p:txBody>
      </p:sp>
      <p:pic>
        <p:nvPicPr>
          <p:cNvPr id="9" name="Content Placeholder 8" descr="A painting of a person riding a horse&#10;&#10;Description automatically generated">
            <a:extLst>
              <a:ext uri="{FF2B5EF4-FFF2-40B4-BE49-F238E27FC236}">
                <a16:creationId xmlns:a16="http://schemas.microsoft.com/office/drawing/2014/main" id="{C33FEE99-1D7D-9C74-F425-EA02C62EC2BF}"/>
              </a:ext>
            </a:extLst>
          </p:cNvPr>
          <p:cNvPicPr>
            <a:picLocks noGrp="1" noChangeAspect="1"/>
          </p:cNvPicPr>
          <p:nvPr>
            <p:ph idx="1"/>
          </p:nvPr>
        </p:nvPicPr>
        <p:blipFill>
          <a:blip r:embed="rId2"/>
          <a:stretch>
            <a:fillRect/>
          </a:stretch>
        </p:blipFill>
        <p:spPr>
          <a:xfrm>
            <a:off x="424070" y="1744318"/>
            <a:ext cx="2923286" cy="4748557"/>
          </a:xfrm>
        </p:spPr>
      </p:pic>
      <p:sp>
        <p:nvSpPr>
          <p:cNvPr id="10" name="TextBox 9">
            <a:extLst>
              <a:ext uri="{FF2B5EF4-FFF2-40B4-BE49-F238E27FC236}">
                <a16:creationId xmlns:a16="http://schemas.microsoft.com/office/drawing/2014/main" id="{6B097C15-BF9D-6640-C377-8620A1EBF335}"/>
              </a:ext>
            </a:extLst>
          </p:cNvPr>
          <p:cNvSpPr txBox="1"/>
          <p:nvPr/>
        </p:nvSpPr>
        <p:spPr>
          <a:xfrm>
            <a:off x="4033597" y="1355036"/>
            <a:ext cx="7734333" cy="3139321"/>
          </a:xfrm>
          <a:prstGeom prst="rect">
            <a:avLst/>
          </a:prstGeom>
          <a:noFill/>
        </p:spPr>
        <p:txBody>
          <a:bodyPr wrap="square" rtlCol="0">
            <a:spAutoFit/>
          </a:bodyPr>
          <a:lstStyle/>
          <a:p>
            <a:r>
              <a:rPr lang="ru-RU" sz="2000" dirty="0">
                <a:latin typeface="+mj-lt"/>
              </a:rPr>
              <a:t>На иконе представлен момент, в котором Георгий Победоносец поражает змия - дракона, который наводил ужас на ливанский народ и спасает Ливанскую царевну от него. В центральной части иконы изображён святой Георгий на белом коне в доспехах и плаще, и он пронзает копьём змея, символизирующего зло или язычество. Рядом с ним стоит царевна, она ведёт дракона, усмирённого молитвой, в город. Она ассоциируется с образом Церкви, освобождённой от язычества (в лице дракона). Царь и царица наблюдают за этой сценой из башни.</a:t>
            </a:r>
          </a:p>
          <a:p>
            <a:endParaRPr lang="en-RU" dirty="0">
              <a:latin typeface="+mj-lt"/>
            </a:endParaRPr>
          </a:p>
        </p:txBody>
      </p:sp>
      <p:sp>
        <p:nvSpPr>
          <p:cNvPr id="11" name="TextBox 10">
            <a:extLst>
              <a:ext uri="{FF2B5EF4-FFF2-40B4-BE49-F238E27FC236}">
                <a16:creationId xmlns:a16="http://schemas.microsoft.com/office/drawing/2014/main" id="{0B3C6AEB-8456-D6A9-C607-EA50FFFC56B4}"/>
              </a:ext>
            </a:extLst>
          </p:cNvPr>
          <p:cNvSpPr txBox="1"/>
          <p:nvPr/>
        </p:nvSpPr>
        <p:spPr>
          <a:xfrm>
            <a:off x="4033597" y="4236520"/>
            <a:ext cx="8158403" cy="2554545"/>
          </a:xfrm>
          <a:prstGeom prst="rect">
            <a:avLst/>
          </a:prstGeom>
          <a:noFill/>
        </p:spPr>
        <p:txBody>
          <a:bodyPr wrap="square" rtlCol="0">
            <a:spAutoFit/>
          </a:bodyPr>
          <a:lstStyle/>
          <a:p>
            <a:r>
              <a:rPr lang="ru-RU" sz="2000" dirty="0">
                <a:latin typeface="+mj-lt"/>
              </a:rPr>
              <a:t>Фигура святого Георгия увеличена и занимает центральное место, это подчёркивает его героизм и значимость. Змий изображён меньшим по размеру, и это показывает его слабость и поражение перед святым Георгием. Фигура царевны уменьшена, и это связано с её второстепенной ролью в сюжете, она выступает, как символ, а не центральная фигура действия. Также изображение царя и царицы уменьшено, что так же указывает на их второстепенную роль по сравнению с подвигом святого.</a:t>
            </a:r>
            <a:endParaRPr lang="en-RU" sz="2000" dirty="0">
              <a:latin typeface="+mj-lt"/>
            </a:endParaRPr>
          </a:p>
        </p:txBody>
      </p:sp>
    </p:spTree>
    <p:extLst>
      <p:ext uri="{BB962C8B-B14F-4D97-AF65-F5344CB8AC3E}">
        <p14:creationId xmlns:p14="http://schemas.microsoft.com/office/powerpoint/2010/main" val="4584221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EA639D-E0B2-4F87-CCEB-8D251686CCB4}"/>
              </a:ext>
            </a:extLst>
          </p:cNvPr>
          <p:cNvSpPr>
            <a:spLocks noGrp="1"/>
          </p:cNvSpPr>
          <p:nvPr>
            <p:ph idx="1"/>
          </p:nvPr>
        </p:nvSpPr>
        <p:spPr>
          <a:xfrm>
            <a:off x="639418" y="775520"/>
            <a:ext cx="11221278" cy="1553678"/>
          </a:xfrm>
        </p:spPr>
        <p:txBody>
          <a:bodyPr>
            <a:normAutofit/>
          </a:bodyPr>
          <a:lstStyle/>
          <a:p>
            <a:pPr marL="0" indent="0">
              <a:buNone/>
            </a:pPr>
            <a:r>
              <a:rPr lang="ru-RU" sz="2000" dirty="0">
                <a:latin typeface="+mj-lt"/>
              </a:rPr>
              <a:t>Пространство на иконе решено </a:t>
            </a:r>
            <a:r>
              <a:rPr lang="ru-RU" sz="2000" dirty="0" err="1">
                <a:latin typeface="+mj-lt"/>
              </a:rPr>
              <a:t>плоскостно</a:t>
            </a:r>
            <a:r>
              <a:rPr lang="ru-RU" sz="2000" dirty="0">
                <a:latin typeface="+mj-lt"/>
              </a:rPr>
              <a:t> с элементами условной трёхмерности. Иллюзия трёхмерности создаётся не в полной мере, так как иконописные каноны не стремятся к физической достоверности. Используются условные светотени для передачи объёмов фигур, но они носят символический характер. Акцент сделан на духовной, а не физической реальности.</a:t>
            </a:r>
            <a:endParaRPr lang="en-RU" sz="2000" dirty="0">
              <a:latin typeface="+mj-lt"/>
            </a:endParaRPr>
          </a:p>
        </p:txBody>
      </p:sp>
      <p:sp>
        <p:nvSpPr>
          <p:cNvPr id="4" name="TextBox 3">
            <a:extLst>
              <a:ext uri="{FF2B5EF4-FFF2-40B4-BE49-F238E27FC236}">
                <a16:creationId xmlns:a16="http://schemas.microsoft.com/office/drawing/2014/main" id="{A8400CBF-8031-E6B0-4B4D-3B4DC3F1729D}"/>
              </a:ext>
            </a:extLst>
          </p:cNvPr>
          <p:cNvSpPr txBox="1"/>
          <p:nvPr/>
        </p:nvSpPr>
        <p:spPr>
          <a:xfrm>
            <a:off x="639418" y="2147155"/>
            <a:ext cx="11221278" cy="1323439"/>
          </a:xfrm>
          <a:prstGeom prst="rect">
            <a:avLst/>
          </a:prstGeom>
          <a:noFill/>
        </p:spPr>
        <p:txBody>
          <a:bodyPr wrap="square" rtlCol="0">
            <a:spAutoFit/>
          </a:bodyPr>
          <a:lstStyle/>
          <a:p>
            <a:r>
              <a:rPr lang="ru-RU" sz="2000" dirty="0">
                <a:latin typeface="+mj-lt"/>
              </a:rPr>
              <a:t>Изображения на иконе преимущественно плоскостные, но с попыткой проработать объёмы. </a:t>
            </a:r>
          </a:p>
          <a:p>
            <a:r>
              <a:rPr lang="ru-RU" sz="2000" dirty="0">
                <a:latin typeface="+mj-lt"/>
              </a:rPr>
              <a:t>Лёгкая иллюзия объёма создаётся с помощью условных светотеней на фигурах (например, складки </a:t>
            </a:r>
          </a:p>
          <a:p>
            <a:r>
              <a:rPr lang="ru-RU" sz="2000" dirty="0">
                <a:latin typeface="+mj-lt"/>
              </a:rPr>
              <a:t>одежды Георгия), однако это остаётся поверхностным. Таким образом, объёмность передана символически.</a:t>
            </a:r>
            <a:endParaRPr lang="en-RU" sz="2000" dirty="0">
              <a:latin typeface="+mj-lt"/>
            </a:endParaRPr>
          </a:p>
        </p:txBody>
      </p:sp>
      <p:sp>
        <p:nvSpPr>
          <p:cNvPr id="5" name="TextBox 4">
            <a:extLst>
              <a:ext uri="{FF2B5EF4-FFF2-40B4-BE49-F238E27FC236}">
                <a16:creationId xmlns:a16="http://schemas.microsoft.com/office/drawing/2014/main" id="{FF6C13B3-390B-57C1-A1A4-E676A3F57665}"/>
              </a:ext>
            </a:extLst>
          </p:cNvPr>
          <p:cNvSpPr txBox="1"/>
          <p:nvPr/>
        </p:nvSpPr>
        <p:spPr>
          <a:xfrm>
            <a:off x="639418" y="3674425"/>
            <a:ext cx="11552582" cy="1631216"/>
          </a:xfrm>
          <a:prstGeom prst="rect">
            <a:avLst/>
          </a:prstGeom>
          <a:noFill/>
        </p:spPr>
        <p:txBody>
          <a:bodyPr wrap="square" rtlCol="0">
            <a:spAutoFit/>
          </a:bodyPr>
          <a:lstStyle/>
          <a:p>
            <a:r>
              <a:rPr lang="ru-RU" sz="2000" dirty="0">
                <a:latin typeface="+mj-lt"/>
              </a:rPr>
              <a:t>Колорит строится на контрасте ярких и насыщенных цветов. Красный цвет-доминирующий фон, </a:t>
            </a:r>
          </a:p>
          <a:p>
            <a:r>
              <a:rPr lang="ru-RU" sz="2000" dirty="0">
                <a:latin typeface="+mj-lt"/>
              </a:rPr>
              <a:t>который символизирует жертвенность и духовную победу. Белый – цвет коня, акцентирующий на святость и чистоту. Основной способ изображения - крупные цветовые пятна, которые структурируют композицию и подчёркивают главные элементы. Тональная проработка цвета минимальна, так как свет и тень выражены схематично.</a:t>
            </a:r>
            <a:endParaRPr lang="en-RU" sz="2000" dirty="0">
              <a:latin typeface="+mj-lt"/>
            </a:endParaRPr>
          </a:p>
        </p:txBody>
      </p:sp>
      <p:sp>
        <p:nvSpPr>
          <p:cNvPr id="6" name="TextBox 5">
            <a:extLst>
              <a:ext uri="{FF2B5EF4-FFF2-40B4-BE49-F238E27FC236}">
                <a16:creationId xmlns:a16="http://schemas.microsoft.com/office/drawing/2014/main" id="{45CB5527-B8E3-F1FA-94AD-415DA2F25988}"/>
              </a:ext>
            </a:extLst>
          </p:cNvPr>
          <p:cNvSpPr txBox="1"/>
          <p:nvPr/>
        </p:nvSpPr>
        <p:spPr>
          <a:xfrm>
            <a:off x="639418" y="5509472"/>
            <a:ext cx="11189473" cy="707886"/>
          </a:xfrm>
          <a:prstGeom prst="rect">
            <a:avLst/>
          </a:prstGeom>
          <a:noFill/>
        </p:spPr>
        <p:txBody>
          <a:bodyPr wrap="none" rtlCol="0">
            <a:spAutoFit/>
          </a:bodyPr>
          <a:lstStyle/>
          <a:p>
            <a:r>
              <a:rPr lang="ru-RU" sz="2000" dirty="0">
                <a:latin typeface="+mj-lt"/>
              </a:rPr>
              <a:t>Художник использует линию для выделения главных элементов и создания строгой графической </a:t>
            </a:r>
          </a:p>
          <a:p>
            <a:r>
              <a:rPr lang="ru-RU" sz="2000" dirty="0">
                <a:latin typeface="+mj-lt"/>
              </a:rPr>
              <a:t>структуры. Она наиболее чётко читается в контурах фигур, складках одежды и деталях архитектуры</a:t>
            </a:r>
            <a:endParaRPr lang="en-RU" sz="2000" dirty="0">
              <a:latin typeface="+mj-lt"/>
            </a:endParaRPr>
          </a:p>
        </p:txBody>
      </p:sp>
    </p:spTree>
    <p:extLst>
      <p:ext uri="{BB962C8B-B14F-4D97-AF65-F5344CB8AC3E}">
        <p14:creationId xmlns:p14="http://schemas.microsoft.com/office/powerpoint/2010/main" val="42220352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B2AFF-E0B5-0DD7-1FAD-D699547FCBB5}"/>
              </a:ext>
            </a:extLst>
          </p:cNvPr>
          <p:cNvSpPr>
            <a:spLocks noGrp="1"/>
          </p:cNvSpPr>
          <p:nvPr>
            <p:ph type="title"/>
          </p:nvPr>
        </p:nvSpPr>
        <p:spPr>
          <a:xfrm>
            <a:off x="323849" y="400049"/>
            <a:ext cx="12606338" cy="1325563"/>
          </a:xfrm>
        </p:spPr>
        <p:txBody>
          <a:bodyPr>
            <a:normAutofit/>
          </a:bodyPr>
          <a:lstStyle/>
          <a:p>
            <a:r>
              <a:rPr lang="ru-RU" sz="3200" dirty="0"/>
              <a:t>Чудо Георгия о </a:t>
            </a:r>
            <a:r>
              <a:rPr lang="ru-RU" sz="3200" dirty="0" err="1"/>
              <a:t>змие</a:t>
            </a:r>
            <a:r>
              <a:rPr lang="ru-RU" sz="3200" dirty="0"/>
              <a:t>. Икона. Конец XIV – начало XV вв. Новгород</a:t>
            </a:r>
            <a:endParaRPr lang="en-RU" sz="3200" dirty="0"/>
          </a:p>
        </p:txBody>
      </p:sp>
      <p:pic>
        <p:nvPicPr>
          <p:cNvPr id="5" name="Content Placeholder 4" descr="A painting of a person riding a horse&#10;&#10;Description automatically generated">
            <a:extLst>
              <a:ext uri="{FF2B5EF4-FFF2-40B4-BE49-F238E27FC236}">
                <a16:creationId xmlns:a16="http://schemas.microsoft.com/office/drawing/2014/main" id="{FB6C330A-588E-EFE3-D22B-8D7403F89F8D}"/>
              </a:ext>
            </a:extLst>
          </p:cNvPr>
          <p:cNvPicPr>
            <a:picLocks noGrp="1" noChangeAspect="1"/>
          </p:cNvPicPr>
          <p:nvPr>
            <p:ph idx="1"/>
          </p:nvPr>
        </p:nvPicPr>
        <p:blipFill>
          <a:blip r:embed="rId2"/>
          <a:stretch>
            <a:fillRect/>
          </a:stretch>
        </p:blipFill>
        <p:spPr>
          <a:xfrm>
            <a:off x="323849" y="1743054"/>
            <a:ext cx="3198309" cy="4732339"/>
          </a:xfrm>
        </p:spPr>
      </p:pic>
      <p:sp>
        <p:nvSpPr>
          <p:cNvPr id="6" name="TextBox 5">
            <a:extLst>
              <a:ext uri="{FF2B5EF4-FFF2-40B4-BE49-F238E27FC236}">
                <a16:creationId xmlns:a16="http://schemas.microsoft.com/office/drawing/2014/main" id="{4054BEFF-B255-3D1F-B8B6-DAD182715C2E}"/>
              </a:ext>
            </a:extLst>
          </p:cNvPr>
          <p:cNvSpPr txBox="1"/>
          <p:nvPr/>
        </p:nvSpPr>
        <p:spPr>
          <a:xfrm>
            <a:off x="3856791" y="1554679"/>
            <a:ext cx="8210518" cy="2554545"/>
          </a:xfrm>
          <a:prstGeom prst="rect">
            <a:avLst/>
          </a:prstGeom>
          <a:noFill/>
        </p:spPr>
        <p:txBody>
          <a:bodyPr wrap="square" rtlCol="0">
            <a:spAutoFit/>
          </a:bodyPr>
          <a:lstStyle/>
          <a:p>
            <a:r>
              <a:rPr lang="ru-RU" sz="2000" dirty="0">
                <a:latin typeface="+mj-lt"/>
              </a:rPr>
              <a:t>На иконе изображен момент, когда святой Георгий, скачущий на </a:t>
            </a:r>
          </a:p>
          <a:p>
            <a:r>
              <a:rPr lang="ru-RU" sz="2000" dirty="0">
                <a:latin typeface="+mj-lt"/>
              </a:rPr>
              <a:t>белом коне, поражает змия копьем. Композиция сосредоточена </a:t>
            </a:r>
          </a:p>
          <a:p>
            <a:r>
              <a:rPr lang="ru-RU" sz="2000" dirty="0">
                <a:latin typeface="+mj-lt"/>
              </a:rPr>
              <a:t>исключительно на духовной победе Георгия, без включения </a:t>
            </a:r>
          </a:p>
          <a:p>
            <a:r>
              <a:rPr lang="ru-RU" sz="2000" dirty="0">
                <a:latin typeface="+mj-lt"/>
              </a:rPr>
              <a:t>дополнительных персонажей. В левой части - пещера, символизирующая темное место, откуда исходит зло. Справа вверху изображена благословляющая десница, подчеркивающая божественную помощь. Изображение Георгия величественно и выделено среди других элементов. </a:t>
            </a:r>
            <a:endParaRPr lang="en-RU" sz="2000" dirty="0">
              <a:latin typeface="+mj-lt"/>
            </a:endParaRPr>
          </a:p>
        </p:txBody>
      </p:sp>
      <p:sp>
        <p:nvSpPr>
          <p:cNvPr id="7" name="TextBox 6">
            <a:extLst>
              <a:ext uri="{FF2B5EF4-FFF2-40B4-BE49-F238E27FC236}">
                <a16:creationId xmlns:a16="http://schemas.microsoft.com/office/drawing/2014/main" id="{91FA47BD-33AA-E090-69E6-9285A27DB528}"/>
              </a:ext>
            </a:extLst>
          </p:cNvPr>
          <p:cNvSpPr txBox="1"/>
          <p:nvPr/>
        </p:nvSpPr>
        <p:spPr>
          <a:xfrm>
            <a:off x="3856791" y="4087501"/>
            <a:ext cx="7767206" cy="1015663"/>
          </a:xfrm>
          <a:prstGeom prst="rect">
            <a:avLst/>
          </a:prstGeom>
          <a:noFill/>
        </p:spPr>
        <p:txBody>
          <a:bodyPr wrap="square" rtlCol="0">
            <a:spAutoFit/>
          </a:bodyPr>
          <a:lstStyle/>
          <a:p>
            <a:r>
              <a:rPr lang="ru-RU" sz="2000" dirty="0">
                <a:latin typeface="+mj-lt"/>
              </a:rPr>
              <a:t>Размеры фигур обусловлены символизмом: Георгий преувеличен, чтобы акцентировать его как главного героя и защитника веры, змий уменьшен, чтобы показать его бессилие перед силой святого.</a:t>
            </a:r>
            <a:endParaRPr lang="en-RU" sz="2000" dirty="0">
              <a:latin typeface="+mj-lt"/>
            </a:endParaRPr>
          </a:p>
        </p:txBody>
      </p:sp>
      <p:sp>
        <p:nvSpPr>
          <p:cNvPr id="8" name="TextBox 7">
            <a:extLst>
              <a:ext uri="{FF2B5EF4-FFF2-40B4-BE49-F238E27FC236}">
                <a16:creationId xmlns:a16="http://schemas.microsoft.com/office/drawing/2014/main" id="{DF4E8C21-9094-194C-223E-6532D3A8969C}"/>
              </a:ext>
            </a:extLst>
          </p:cNvPr>
          <p:cNvSpPr txBox="1"/>
          <p:nvPr/>
        </p:nvSpPr>
        <p:spPr>
          <a:xfrm>
            <a:off x="3856791" y="5132389"/>
            <a:ext cx="8235630" cy="1631216"/>
          </a:xfrm>
          <a:prstGeom prst="rect">
            <a:avLst/>
          </a:prstGeom>
          <a:noFill/>
        </p:spPr>
        <p:txBody>
          <a:bodyPr wrap="square" rtlCol="0">
            <a:spAutoFit/>
          </a:bodyPr>
          <a:lstStyle/>
          <a:p>
            <a:r>
              <a:rPr lang="ru-RU" sz="2000" dirty="0">
                <a:latin typeface="+mj-lt"/>
              </a:rPr>
              <a:t>Пространство организовано </a:t>
            </a:r>
            <a:r>
              <a:rPr lang="ru-RU" sz="2000" dirty="0" err="1">
                <a:latin typeface="+mj-lt"/>
              </a:rPr>
              <a:t>плоскостно</a:t>
            </a:r>
            <a:r>
              <a:rPr lang="ru-RU" sz="2000" dirty="0">
                <a:latin typeface="+mj-lt"/>
              </a:rPr>
              <a:t> с символическим использованием элементов ландшафта. Пещера имеет условный характер. Иллюзия глубины практически отсутствует, но художник применяет световые акценты. Всё внимание сосредоточено на свете и динамике центральной фигуры.</a:t>
            </a:r>
            <a:endParaRPr lang="en-RU" sz="2000" dirty="0">
              <a:latin typeface="+mj-lt"/>
            </a:endParaRPr>
          </a:p>
        </p:txBody>
      </p:sp>
    </p:spTree>
    <p:extLst>
      <p:ext uri="{BB962C8B-B14F-4D97-AF65-F5344CB8AC3E}">
        <p14:creationId xmlns:p14="http://schemas.microsoft.com/office/powerpoint/2010/main" val="35570727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99CBE9-88E3-FEDD-DE39-73ECE5DF4D16}"/>
              </a:ext>
            </a:extLst>
          </p:cNvPr>
          <p:cNvSpPr>
            <a:spLocks noGrp="1"/>
          </p:cNvSpPr>
          <p:nvPr>
            <p:ph idx="1"/>
          </p:nvPr>
        </p:nvSpPr>
        <p:spPr>
          <a:xfrm>
            <a:off x="678543" y="996258"/>
            <a:ext cx="11078028" cy="1097982"/>
          </a:xfrm>
        </p:spPr>
        <p:txBody>
          <a:bodyPr>
            <a:normAutofit/>
          </a:bodyPr>
          <a:lstStyle/>
          <a:p>
            <a:pPr marL="0" indent="0">
              <a:buNone/>
            </a:pPr>
            <a:r>
              <a:rPr lang="ru-RU" sz="2000" dirty="0">
                <a:latin typeface="+mj-lt"/>
              </a:rPr>
              <a:t>Фигуры частично объемны благодаря использованию светотеней, особенно это заметно в проработке лица святого Георгия и змия. Однако объемность символическая, это скорее попытка передачи объема.</a:t>
            </a:r>
            <a:endParaRPr lang="en-RU" sz="2000" dirty="0">
              <a:latin typeface="+mj-lt"/>
            </a:endParaRPr>
          </a:p>
        </p:txBody>
      </p:sp>
      <p:sp>
        <p:nvSpPr>
          <p:cNvPr id="5" name="TextBox 4">
            <a:extLst>
              <a:ext uri="{FF2B5EF4-FFF2-40B4-BE49-F238E27FC236}">
                <a16:creationId xmlns:a16="http://schemas.microsoft.com/office/drawing/2014/main" id="{A9D2F768-A81E-9092-4D89-7EB921207D9D}"/>
              </a:ext>
            </a:extLst>
          </p:cNvPr>
          <p:cNvSpPr txBox="1"/>
          <p:nvPr/>
        </p:nvSpPr>
        <p:spPr>
          <a:xfrm>
            <a:off x="678543" y="2503036"/>
            <a:ext cx="10903857" cy="1631216"/>
          </a:xfrm>
          <a:prstGeom prst="rect">
            <a:avLst/>
          </a:prstGeom>
          <a:noFill/>
        </p:spPr>
        <p:txBody>
          <a:bodyPr wrap="square" rtlCol="0">
            <a:spAutoFit/>
          </a:bodyPr>
          <a:lstStyle/>
          <a:p>
            <a:r>
              <a:rPr lang="ru-RU" sz="2000" dirty="0">
                <a:latin typeface="+mj-lt"/>
              </a:rPr>
              <a:t>Колорит построен на сочетании красного фона, зелено-голубых оттенков одежды и также охры. Красный фон символизирует духовное сияние и жертвенность, зеленый цвет плаща, возможно, подчеркивает связь с вечностью и победу над смертью. Голубые детали одежды создают эффект небесного присутствия. Тональная проработка цвета минимальна, акценты сделаны благодаря использованию крупных цветовых пятен.</a:t>
            </a:r>
            <a:endParaRPr lang="en-RU" sz="2000" dirty="0">
              <a:latin typeface="+mj-lt"/>
            </a:endParaRPr>
          </a:p>
        </p:txBody>
      </p:sp>
      <p:sp>
        <p:nvSpPr>
          <p:cNvPr id="6" name="TextBox 5">
            <a:extLst>
              <a:ext uri="{FF2B5EF4-FFF2-40B4-BE49-F238E27FC236}">
                <a16:creationId xmlns:a16="http://schemas.microsoft.com/office/drawing/2014/main" id="{9082861C-022E-1501-DFB8-62708B8EFA5F}"/>
              </a:ext>
            </a:extLst>
          </p:cNvPr>
          <p:cNvSpPr txBox="1"/>
          <p:nvPr/>
        </p:nvSpPr>
        <p:spPr>
          <a:xfrm>
            <a:off x="678543" y="4618203"/>
            <a:ext cx="11078028" cy="1015663"/>
          </a:xfrm>
          <a:prstGeom prst="rect">
            <a:avLst/>
          </a:prstGeom>
          <a:noFill/>
        </p:spPr>
        <p:txBody>
          <a:bodyPr wrap="square" rtlCol="0">
            <a:spAutoFit/>
          </a:bodyPr>
          <a:lstStyle/>
          <a:p>
            <a:r>
              <a:rPr lang="ru-RU" sz="2000" dirty="0">
                <a:latin typeface="+mj-lt"/>
              </a:rPr>
              <a:t>Линия рисунка четкая, темно-коричневая, с акцентом на контуры фигур и ландшафт. Она наиболее </a:t>
            </a:r>
          </a:p>
          <a:p>
            <a:r>
              <a:rPr lang="ru-RU" sz="2000" dirty="0">
                <a:latin typeface="+mj-lt"/>
              </a:rPr>
              <a:t>выразительна в изображении змия, горок и коня. Линии также подчеркивают складки одежды, усиливая величественность фигуры святого Георгия.</a:t>
            </a:r>
            <a:endParaRPr lang="en-RU" sz="2000" dirty="0">
              <a:latin typeface="+mj-lt"/>
            </a:endParaRPr>
          </a:p>
        </p:txBody>
      </p:sp>
    </p:spTree>
    <p:extLst>
      <p:ext uri="{BB962C8B-B14F-4D97-AF65-F5344CB8AC3E}">
        <p14:creationId xmlns:p14="http://schemas.microsoft.com/office/powerpoint/2010/main" val="3889527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3ECA7-13F6-5550-CDA2-38034341862A}"/>
              </a:ext>
            </a:extLst>
          </p:cNvPr>
          <p:cNvSpPr>
            <a:spLocks noGrp="1"/>
          </p:cNvSpPr>
          <p:nvPr>
            <p:ph type="title"/>
          </p:nvPr>
        </p:nvSpPr>
        <p:spPr>
          <a:xfrm>
            <a:off x="0" y="681037"/>
            <a:ext cx="12619383" cy="1325563"/>
          </a:xfrm>
        </p:spPr>
        <p:txBody>
          <a:bodyPr>
            <a:normAutofit fontScale="90000"/>
          </a:bodyPr>
          <a:lstStyle/>
          <a:p>
            <a:r>
              <a:rPr lang="ru-RU" sz="3600" dirty="0"/>
              <a:t>Паоло </a:t>
            </a:r>
            <a:r>
              <a:rPr lang="ru-RU" sz="3600" dirty="0" err="1"/>
              <a:t>Уччелло</a:t>
            </a:r>
            <a:r>
              <a:rPr lang="ru-RU" sz="3600" dirty="0"/>
              <a:t>. Святой Георгий, поражающий дракона. 1430-е годы.</a:t>
            </a:r>
            <a:br>
              <a:rPr lang="ru-RU" sz="4400" dirty="0">
                <a:latin typeface="Calibri"/>
              </a:rPr>
            </a:br>
            <a:endParaRPr lang="en-RU" dirty="0"/>
          </a:p>
        </p:txBody>
      </p:sp>
      <p:pic>
        <p:nvPicPr>
          <p:cNvPr id="5" name="Content Placeholder 4" descr="A painting of a dragon attacking a horse&#10;&#10;Description automatically generated">
            <a:extLst>
              <a:ext uri="{FF2B5EF4-FFF2-40B4-BE49-F238E27FC236}">
                <a16:creationId xmlns:a16="http://schemas.microsoft.com/office/drawing/2014/main" id="{F78684D8-C264-FD18-3875-AB119C5DBFF0}"/>
              </a:ext>
            </a:extLst>
          </p:cNvPr>
          <p:cNvPicPr>
            <a:picLocks noGrp="1" noChangeAspect="1"/>
          </p:cNvPicPr>
          <p:nvPr>
            <p:ph idx="1"/>
          </p:nvPr>
        </p:nvPicPr>
        <p:blipFill>
          <a:blip r:embed="rId2"/>
          <a:stretch>
            <a:fillRect/>
          </a:stretch>
        </p:blipFill>
        <p:spPr>
          <a:xfrm>
            <a:off x="133322" y="2264042"/>
            <a:ext cx="4526073" cy="3101428"/>
          </a:xfrm>
        </p:spPr>
      </p:pic>
      <p:sp>
        <p:nvSpPr>
          <p:cNvPr id="8" name="TextBox 7">
            <a:extLst>
              <a:ext uri="{FF2B5EF4-FFF2-40B4-BE49-F238E27FC236}">
                <a16:creationId xmlns:a16="http://schemas.microsoft.com/office/drawing/2014/main" id="{6B3AD2FD-84DD-1B7B-44AA-EC79B65A9587}"/>
              </a:ext>
            </a:extLst>
          </p:cNvPr>
          <p:cNvSpPr txBox="1"/>
          <p:nvPr/>
        </p:nvSpPr>
        <p:spPr>
          <a:xfrm>
            <a:off x="4792716" y="1680409"/>
            <a:ext cx="7283670" cy="1938992"/>
          </a:xfrm>
          <a:prstGeom prst="rect">
            <a:avLst/>
          </a:prstGeom>
          <a:noFill/>
        </p:spPr>
        <p:txBody>
          <a:bodyPr wrap="square" rtlCol="0">
            <a:spAutoFit/>
          </a:bodyPr>
          <a:lstStyle/>
          <a:p>
            <a:r>
              <a:rPr lang="ru-RU" sz="2000" dirty="0">
                <a:latin typeface="+mj-lt"/>
              </a:rPr>
              <a:t>На картине изображен битва святого Георгия с драконом. Святой Георгий пронзает дракона копьём, спасая принцессу. На переднем плане изображены святой Георгий в доспехах на белом коне и дракон, символизирующий зло, с открытой пастью и распростёртыми крыльями. В стороне находится принцесса, которая молится.</a:t>
            </a:r>
            <a:endParaRPr lang="en-RU" sz="2000" dirty="0">
              <a:latin typeface="+mj-lt"/>
            </a:endParaRPr>
          </a:p>
        </p:txBody>
      </p:sp>
      <p:sp>
        <p:nvSpPr>
          <p:cNvPr id="9" name="TextBox 8">
            <a:extLst>
              <a:ext uri="{FF2B5EF4-FFF2-40B4-BE49-F238E27FC236}">
                <a16:creationId xmlns:a16="http://schemas.microsoft.com/office/drawing/2014/main" id="{D07D3D18-007D-C189-CB59-3D7E884AE724}"/>
              </a:ext>
            </a:extLst>
          </p:cNvPr>
          <p:cNvSpPr txBox="1"/>
          <p:nvPr/>
        </p:nvSpPr>
        <p:spPr>
          <a:xfrm>
            <a:off x="4810424" y="3659873"/>
            <a:ext cx="7265962" cy="1015663"/>
          </a:xfrm>
          <a:prstGeom prst="rect">
            <a:avLst/>
          </a:prstGeom>
          <a:noFill/>
        </p:spPr>
        <p:txBody>
          <a:bodyPr wrap="square" rtlCol="0">
            <a:spAutoFit/>
          </a:bodyPr>
          <a:lstStyle/>
          <a:p>
            <a:r>
              <a:rPr lang="ru-RU" sz="2000" dirty="0">
                <a:latin typeface="+mj-lt"/>
              </a:rPr>
              <a:t>Размеры изображённых персонажей соответствуют реальным пропорциям кроме дракона. Его размеры преуменьшены, и это указывает на его подчинённость</a:t>
            </a:r>
            <a:endParaRPr lang="en-RU" sz="2000" dirty="0">
              <a:latin typeface="+mj-lt"/>
            </a:endParaRPr>
          </a:p>
        </p:txBody>
      </p:sp>
      <p:sp>
        <p:nvSpPr>
          <p:cNvPr id="10" name="TextBox 9">
            <a:extLst>
              <a:ext uri="{FF2B5EF4-FFF2-40B4-BE49-F238E27FC236}">
                <a16:creationId xmlns:a16="http://schemas.microsoft.com/office/drawing/2014/main" id="{E6B19B20-A47D-353F-98F4-14BDAE0CA396}"/>
              </a:ext>
            </a:extLst>
          </p:cNvPr>
          <p:cNvSpPr txBox="1"/>
          <p:nvPr/>
        </p:nvSpPr>
        <p:spPr>
          <a:xfrm>
            <a:off x="4792716" y="4835931"/>
            <a:ext cx="7265962" cy="1631216"/>
          </a:xfrm>
          <a:prstGeom prst="rect">
            <a:avLst/>
          </a:prstGeom>
          <a:noFill/>
        </p:spPr>
        <p:txBody>
          <a:bodyPr wrap="square" rtlCol="0">
            <a:spAutoFit/>
          </a:bodyPr>
          <a:lstStyle/>
          <a:p>
            <a:r>
              <a:rPr lang="ru-RU" sz="2000" dirty="0">
                <a:latin typeface="+mj-lt"/>
              </a:rPr>
              <a:t>Пространство на картине именно созидается иллюзорно, что достигается через использование методов перспективы. Художник внушает глубину, создавая планы с ярким разделением действующих персонажей и фона, однако полное погружение в иллюзию трехмерности не достигается до конца.</a:t>
            </a:r>
            <a:endParaRPr lang="en-RU" sz="2000" dirty="0"/>
          </a:p>
        </p:txBody>
      </p:sp>
    </p:spTree>
    <p:extLst>
      <p:ext uri="{BB962C8B-B14F-4D97-AF65-F5344CB8AC3E}">
        <p14:creationId xmlns:p14="http://schemas.microsoft.com/office/powerpoint/2010/main" val="12304349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FD9EB7-032D-AF85-8C21-0560F7F37524}"/>
              </a:ext>
            </a:extLst>
          </p:cNvPr>
          <p:cNvSpPr>
            <a:spLocks noGrp="1"/>
          </p:cNvSpPr>
          <p:nvPr>
            <p:ph idx="1"/>
          </p:nvPr>
        </p:nvSpPr>
        <p:spPr>
          <a:xfrm>
            <a:off x="704850" y="996268"/>
            <a:ext cx="10515600" cy="759920"/>
          </a:xfrm>
        </p:spPr>
        <p:txBody>
          <a:bodyPr>
            <a:normAutofit/>
          </a:bodyPr>
          <a:lstStyle/>
          <a:p>
            <a:pPr marL="0" indent="0">
              <a:buNone/>
            </a:pPr>
            <a:r>
              <a:rPr lang="ru-RU" sz="2000" dirty="0">
                <a:latin typeface="+mj-lt"/>
              </a:rPr>
              <a:t>Изображения выглядят плоскостными, с попыткой передачи объёма в доспехах святого Георгия и форме дракона.</a:t>
            </a:r>
            <a:endParaRPr lang="en-RU" sz="2000" dirty="0">
              <a:latin typeface="+mj-lt"/>
            </a:endParaRPr>
          </a:p>
        </p:txBody>
      </p:sp>
      <p:sp>
        <p:nvSpPr>
          <p:cNvPr id="5" name="TextBox 4">
            <a:extLst>
              <a:ext uri="{FF2B5EF4-FFF2-40B4-BE49-F238E27FC236}">
                <a16:creationId xmlns:a16="http://schemas.microsoft.com/office/drawing/2014/main" id="{9C62A29F-5BC2-AB4E-148E-1E6142A87EF6}"/>
              </a:ext>
            </a:extLst>
          </p:cNvPr>
          <p:cNvSpPr txBox="1"/>
          <p:nvPr/>
        </p:nvSpPr>
        <p:spPr>
          <a:xfrm>
            <a:off x="704850" y="2105561"/>
            <a:ext cx="11487150" cy="1323439"/>
          </a:xfrm>
          <a:prstGeom prst="rect">
            <a:avLst/>
          </a:prstGeom>
          <a:noFill/>
        </p:spPr>
        <p:txBody>
          <a:bodyPr wrap="square" rtlCol="0">
            <a:spAutoFit/>
          </a:bodyPr>
          <a:lstStyle/>
          <a:p>
            <a:r>
              <a:rPr lang="ru-RU" sz="2000" dirty="0">
                <a:latin typeface="+mj-lt"/>
              </a:rPr>
              <a:t>Колорит картины строится на сочетании землистых, тёмных тонов с яркими акцентами: красного, зелёного и белого. Землистые оттенки коричневого и охры доминируют, создавая ощущение мрачного фона и подчёркивая драматизм сцены, а яркие акценты привлекают внимание к ключевым элементам композиции.</a:t>
            </a:r>
            <a:endParaRPr lang="en-RU" sz="2000" dirty="0">
              <a:latin typeface="+mj-lt"/>
            </a:endParaRPr>
          </a:p>
        </p:txBody>
      </p:sp>
      <p:sp>
        <p:nvSpPr>
          <p:cNvPr id="6" name="TextBox 5">
            <a:extLst>
              <a:ext uri="{FF2B5EF4-FFF2-40B4-BE49-F238E27FC236}">
                <a16:creationId xmlns:a16="http://schemas.microsoft.com/office/drawing/2014/main" id="{B37451DA-DF32-24CA-B038-08B2D1F8A22E}"/>
              </a:ext>
            </a:extLst>
          </p:cNvPr>
          <p:cNvSpPr txBox="1"/>
          <p:nvPr/>
        </p:nvSpPr>
        <p:spPr>
          <a:xfrm>
            <a:off x="704850" y="3778373"/>
            <a:ext cx="10911320" cy="1323439"/>
          </a:xfrm>
          <a:prstGeom prst="rect">
            <a:avLst/>
          </a:prstGeom>
          <a:noFill/>
        </p:spPr>
        <p:txBody>
          <a:bodyPr wrap="none" rtlCol="0">
            <a:spAutoFit/>
          </a:bodyPr>
          <a:lstStyle/>
          <a:p>
            <a:r>
              <a:rPr lang="ru-RU" sz="2000" dirty="0">
                <a:latin typeface="+mj-lt"/>
              </a:rPr>
              <a:t>Композиция сочетает в себе как цветовое пятно, так и тональную проработку цвета, что позволяет</a:t>
            </a:r>
          </a:p>
          <a:p>
            <a:r>
              <a:rPr lang="ru-RU" sz="2000" dirty="0">
                <a:latin typeface="+mj-lt"/>
              </a:rPr>
              <a:t> создавать выразительные переходы между светом и тенью.</a:t>
            </a:r>
          </a:p>
          <a:p>
            <a:endParaRPr lang="ru-RU" sz="2000" dirty="0">
              <a:latin typeface="+mj-lt"/>
            </a:endParaRPr>
          </a:p>
          <a:p>
            <a:endParaRPr lang="en-RU" sz="2000" dirty="0">
              <a:latin typeface="+mj-lt"/>
            </a:endParaRPr>
          </a:p>
        </p:txBody>
      </p:sp>
      <p:sp>
        <p:nvSpPr>
          <p:cNvPr id="8" name="TextBox 7">
            <a:extLst>
              <a:ext uri="{FF2B5EF4-FFF2-40B4-BE49-F238E27FC236}">
                <a16:creationId xmlns:a16="http://schemas.microsoft.com/office/drawing/2014/main" id="{53FBF828-D0F6-73F7-19A3-E57CCE30F637}"/>
              </a:ext>
            </a:extLst>
          </p:cNvPr>
          <p:cNvSpPr txBox="1"/>
          <p:nvPr/>
        </p:nvSpPr>
        <p:spPr>
          <a:xfrm>
            <a:off x="704850" y="5101812"/>
            <a:ext cx="11612429" cy="707886"/>
          </a:xfrm>
          <a:prstGeom prst="rect">
            <a:avLst/>
          </a:prstGeom>
          <a:noFill/>
        </p:spPr>
        <p:txBody>
          <a:bodyPr wrap="square">
            <a:spAutoFit/>
          </a:bodyPr>
          <a:lstStyle/>
          <a:p>
            <a:r>
              <a:rPr lang="ru-RU" sz="2000" dirty="0">
                <a:latin typeface="+mj-lt"/>
              </a:rPr>
              <a:t>Линия рисунка очень чёткая, подчёркивая контуры основных фигур. Это заметно на доспехах Георгия, крыльях дракона и складках одежды принцессы. </a:t>
            </a:r>
            <a:endParaRPr lang="en-RU" sz="2000" dirty="0">
              <a:latin typeface="+mj-lt"/>
            </a:endParaRPr>
          </a:p>
        </p:txBody>
      </p:sp>
    </p:spTree>
    <p:extLst>
      <p:ext uri="{BB962C8B-B14F-4D97-AF65-F5344CB8AC3E}">
        <p14:creationId xmlns:p14="http://schemas.microsoft.com/office/powerpoint/2010/main" val="26837752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67409-E5E8-37B5-482E-897CCE39EEF0}"/>
              </a:ext>
            </a:extLst>
          </p:cNvPr>
          <p:cNvSpPr>
            <a:spLocks noGrp="1"/>
          </p:cNvSpPr>
          <p:nvPr>
            <p:ph type="title"/>
          </p:nvPr>
        </p:nvSpPr>
        <p:spPr>
          <a:xfrm>
            <a:off x="1393155" y="500062"/>
            <a:ext cx="11168270" cy="1325563"/>
          </a:xfrm>
        </p:spPr>
        <p:txBody>
          <a:bodyPr>
            <a:normAutofit/>
          </a:bodyPr>
          <a:lstStyle/>
          <a:p>
            <a:r>
              <a:rPr lang="ru-RU" sz="3200" dirty="0"/>
              <a:t>Святой Георгий и дракон. Рафаэль Санти. </a:t>
            </a:r>
            <a:r>
              <a:rPr lang="en-US" sz="3200" dirty="0"/>
              <a:t>~</a:t>
            </a:r>
            <a:r>
              <a:rPr lang="ru-RU" sz="3200" dirty="0"/>
              <a:t>1506 год</a:t>
            </a:r>
            <a:endParaRPr lang="en-RU" sz="3200" dirty="0"/>
          </a:p>
        </p:txBody>
      </p:sp>
      <p:pic>
        <p:nvPicPr>
          <p:cNvPr id="5" name="Content Placeholder 4" descr="A painting of a knight on a horse&#10;&#10;Description automatically generated">
            <a:extLst>
              <a:ext uri="{FF2B5EF4-FFF2-40B4-BE49-F238E27FC236}">
                <a16:creationId xmlns:a16="http://schemas.microsoft.com/office/drawing/2014/main" id="{909A6EAF-C3DD-951D-D4C3-37CE8FF64C3C}"/>
              </a:ext>
            </a:extLst>
          </p:cNvPr>
          <p:cNvPicPr>
            <a:picLocks noGrp="1" noChangeAspect="1"/>
          </p:cNvPicPr>
          <p:nvPr>
            <p:ph idx="1"/>
          </p:nvPr>
        </p:nvPicPr>
        <p:blipFill>
          <a:blip r:embed="rId2"/>
          <a:stretch>
            <a:fillRect/>
          </a:stretch>
        </p:blipFill>
        <p:spPr>
          <a:xfrm>
            <a:off x="8834038" y="1943279"/>
            <a:ext cx="3181620" cy="4258229"/>
          </a:xfrm>
        </p:spPr>
      </p:pic>
      <p:sp>
        <p:nvSpPr>
          <p:cNvPr id="6" name="TextBox 5">
            <a:extLst>
              <a:ext uri="{FF2B5EF4-FFF2-40B4-BE49-F238E27FC236}">
                <a16:creationId xmlns:a16="http://schemas.microsoft.com/office/drawing/2014/main" id="{ABD51109-850C-D4C2-16E4-C9B96F810255}"/>
              </a:ext>
            </a:extLst>
          </p:cNvPr>
          <p:cNvSpPr txBox="1"/>
          <p:nvPr/>
        </p:nvSpPr>
        <p:spPr>
          <a:xfrm>
            <a:off x="148087" y="1825625"/>
            <a:ext cx="8746121" cy="2246769"/>
          </a:xfrm>
          <a:prstGeom prst="rect">
            <a:avLst/>
          </a:prstGeom>
          <a:noFill/>
        </p:spPr>
        <p:txBody>
          <a:bodyPr wrap="square" rtlCol="0">
            <a:spAutoFit/>
          </a:bodyPr>
          <a:lstStyle/>
          <a:p>
            <a:r>
              <a:rPr lang="ru-RU" sz="2000" dirty="0">
                <a:latin typeface="+mj-lt"/>
              </a:rPr>
              <a:t>Изображён момент борьбы святого Георгия с драконом. Святой Георгий, сидящий на белом коне, поражает дракона своим копьем. Это символизирует победу добра над злом. Дракон изображен внизу композиции, что подчеркивает его поражение. На заднем плане видна девушка, которая молится и наблюдает за происходящим. Ей чистый и невинный образ контрастирует с темным и опасным драконом. Город и природа на заднем плане создают чувство реальности.</a:t>
            </a:r>
            <a:endParaRPr lang="en-RU" sz="2000" dirty="0">
              <a:latin typeface="+mj-lt"/>
            </a:endParaRPr>
          </a:p>
        </p:txBody>
      </p:sp>
      <p:sp>
        <p:nvSpPr>
          <p:cNvPr id="7" name="TextBox 6">
            <a:extLst>
              <a:ext uri="{FF2B5EF4-FFF2-40B4-BE49-F238E27FC236}">
                <a16:creationId xmlns:a16="http://schemas.microsoft.com/office/drawing/2014/main" id="{47A8F16D-5875-4115-0108-87AC5B4F63A7}"/>
              </a:ext>
            </a:extLst>
          </p:cNvPr>
          <p:cNvSpPr txBox="1"/>
          <p:nvPr/>
        </p:nvSpPr>
        <p:spPr>
          <a:xfrm>
            <a:off x="148087" y="4204873"/>
            <a:ext cx="8154649" cy="1015663"/>
          </a:xfrm>
          <a:prstGeom prst="rect">
            <a:avLst/>
          </a:prstGeom>
          <a:noFill/>
        </p:spPr>
        <p:txBody>
          <a:bodyPr wrap="square" rtlCol="0">
            <a:spAutoFit/>
          </a:bodyPr>
          <a:lstStyle/>
          <a:p>
            <a:r>
              <a:rPr lang="ru-RU" sz="2000" dirty="0">
                <a:latin typeface="+mj-lt"/>
              </a:rPr>
              <a:t>Пространство построено иллюзорно и трехмерно. Создана глубокая перспектива: элементы переднего плана прорисованы детально, а задний план с деревьями и башнями уходит вдаль.</a:t>
            </a:r>
            <a:endParaRPr lang="en-RU" sz="2000" dirty="0">
              <a:latin typeface="+mj-lt"/>
            </a:endParaRPr>
          </a:p>
        </p:txBody>
      </p:sp>
      <p:sp>
        <p:nvSpPr>
          <p:cNvPr id="8" name="TextBox 7">
            <a:extLst>
              <a:ext uri="{FF2B5EF4-FFF2-40B4-BE49-F238E27FC236}">
                <a16:creationId xmlns:a16="http://schemas.microsoft.com/office/drawing/2014/main" id="{5962B41D-118F-5B4D-6EF9-B7E92C44E4CF}"/>
              </a:ext>
            </a:extLst>
          </p:cNvPr>
          <p:cNvSpPr txBox="1"/>
          <p:nvPr/>
        </p:nvSpPr>
        <p:spPr>
          <a:xfrm>
            <a:off x="176342" y="5397957"/>
            <a:ext cx="8332189" cy="1015663"/>
          </a:xfrm>
          <a:prstGeom prst="rect">
            <a:avLst/>
          </a:prstGeom>
          <a:noFill/>
        </p:spPr>
        <p:txBody>
          <a:bodyPr wrap="square" rtlCol="0">
            <a:spAutoFit/>
          </a:bodyPr>
          <a:lstStyle/>
          <a:p>
            <a:r>
              <a:rPr lang="ru-RU" sz="2000" dirty="0">
                <a:latin typeface="+mj-lt"/>
              </a:rPr>
              <a:t>Изображения объёмны. Рафаэль использует светотень для придания фигурам трёхмерности. Например, это может быть заметно в проработке доспехов святого Георгия, тела коня и деталей дракона.</a:t>
            </a:r>
            <a:endParaRPr lang="en-RU" sz="2000" dirty="0">
              <a:latin typeface="+mj-lt"/>
            </a:endParaRPr>
          </a:p>
        </p:txBody>
      </p:sp>
    </p:spTree>
    <p:extLst>
      <p:ext uri="{BB962C8B-B14F-4D97-AF65-F5344CB8AC3E}">
        <p14:creationId xmlns:p14="http://schemas.microsoft.com/office/powerpoint/2010/main" val="11046515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3A6FBF-DA4C-A436-AF9F-4567354F1CF8}"/>
              </a:ext>
            </a:extLst>
          </p:cNvPr>
          <p:cNvSpPr>
            <a:spLocks noGrp="1"/>
          </p:cNvSpPr>
          <p:nvPr>
            <p:ph idx="1"/>
          </p:nvPr>
        </p:nvSpPr>
        <p:spPr>
          <a:xfrm>
            <a:off x="838200" y="1178061"/>
            <a:ext cx="10515600" cy="1007222"/>
          </a:xfrm>
        </p:spPr>
        <p:txBody>
          <a:bodyPr>
            <a:normAutofit/>
          </a:bodyPr>
          <a:lstStyle/>
          <a:p>
            <a:pPr marL="0" indent="0">
              <a:buNone/>
            </a:pPr>
            <a:r>
              <a:rPr lang="ru-RU" sz="2000" dirty="0">
                <a:latin typeface="+mj-lt"/>
              </a:rPr>
              <a:t>Сдержанный колорит, используются холодные и тёплые оттенки. Преобладают натуральные цвета – зелёный, коричневый</a:t>
            </a:r>
            <a:r>
              <a:rPr lang="en-US" sz="2000" dirty="0">
                <a:latin typeface="+mj-lt"/>
              </a:rPr>
              <a:t>, </a:t>
            </a:r>
            <a:r>
              <a:rPr lang="ru-RU" sz="2000" dirty="0">
                <a:latin typeface="+mj-lt"/>
              </a:rPr>
              <a:t>золотистый и серо-голубой. Эти тона создают ощущение умиротворенной природы. Цвета насыщенные, но гармоничные.</a:t>
            </a:r>
          </a:p>
          <a:p>
            <a:pPr marL="0" indent="0">
              <a:buNone/>
            </a:pPr>
            <a:endParaRPr lang="en-RU" sz="2000" dirty="0">
              <a:latin typeface="+mj-lt"/>
            </a:endParaRPr>
          </a:p>
        </p:txBody>
      </p:sp>
      <p:sp>
        <p:nvSpPr>
          <p:cNvPr id="4" name="TextBox 3">
            <a:extLst>
              <a:ext uri="{FF2B5EF4-FFF2-40B4-BE49-F238E27FC236}">
                <a16:creationId xmlns:a16="http://schemas.microsoft.com/office/drawing/2014/main" id="{747AB7BA-070E-7156-1303-6B24BA41861A}"/>
              </a:ext>
            </a:extLst>
          </p:cNvPr>
          <p:cNvSpPr txBox="1"/>
          <p:nvPr/>
        </p:nvSpPr>
        <p:spPr>
          <a:xfrm>
            <a:off x="838200" y="2788433"/>
            <a:ext cx="10515600" cy="1015663"/>
          </a:xfrm>
          <a:prstGeom prst="rect">
            <a:avLst/>
          </a:prstGeom>
          <a:noFill/>
        </p:spPr>
        <p:txBody>
          <a:bodyPr wrap="square" rtlCol="0">
            <a:spAutoFit/>
          </a:bodyPr>
          <a:lstStyle/>
          <a:p>
            <a:r>
              <a:rPr lang="ru-RU" sz="2000" dirty="0">
                <a:latin typeface="+mj-lt"/>
              </a:rPr>
              <a:t>Рафаэль использует тональную проработку цвета с плавными переходами между светом и тенью, и это делает картину визуально спокойной. Например, даже в доспехах святого Георгия, блестящих и детализированных, нет резкости.</a:t>
            </a:r>
            <a:endParaRPr lang="en-RU" sz="2000" dirty="0">
              <a:latin typeface="+mj-lt"/>
            </a:endParaRPr>
          </a:p>
        </p:txBody>
      </p:sp>
      <p:sp>
        <p:nvSpPr>
          <p:cNvPr id="5" name="TextBox 4">
            <a:extLst>
              <a:ext uri="{FF2B5EF4-FFF2-40B4-BE49-F238E27FC236}">
                <a16:creationId xmlns:a16="http://schemas.microsoft.com/office/drawing/2014/main" id="{E4B7446D-75B9-FEC3-2BA5-B4501721A49B}"/>
              </a:ext>
            </a:extLst>
          </p:cNvPr>
          <p:cNvSpPr txBox="1"/>
          <p:nvPr/>
        </p:nvSpPr>
        <p:spPr>
          <a:xfrm>
            <a:off x="838200" y="4407246"/>
            <a:ext cx="10515600" cy="1015663"/>
          </a:xfrm>
          <a:prstGeom prst="rect">
            <a:avLst/>
          </a:prstGeom>
          <a:noFill/>
        </p:spPr>
        <p:txBody>
          <a:bodyPr wrap="square" rtlCol="0">
            <a:spAutoFit/>
          </a:bodyPr>
          <a:lstStyle/>
          <a:p>
            <a:r>
              <a:rPr lang="ru-RU" sz="2000" dirty="0">
                <a:latin typeface="+mj-lt"/>
              </a:rPr>
              <a:t>Линия рисунка четко читается в контурах фигур на переднем плане, например, в доспехах и фигуре коня. На заднем плане контуры менее детализированы, и это усиливает эффект глубины</a:t>
            </a:r>
            <a:endParaRPr lang="en-RU" sz="2000" dirty="0">
              <a:latin typeface="+mj-lt"/>
            </a:endParaRPr>
          </a:p>
        </p:txBody>
      </p:sp>
    </p:spTree>
    <p:extLst>
      <p:ext uri="{BB962C8B-B14F-4D97-AF65-F5344CB8AC3E}">
        <p14:creationId xmlns:p14="http://schemas.microsoft.com/office/powerpoint/2010/main" val="2132485468"/>
      </p:ext>
    </p:extLst>
  </p:cSld>
  <p:clrMapOvr>
    <a:masterClrMapping/>
  </p:clrMapOvr>
</p:sld>
</file>

<file path=ppt/theme/theme1.xml><?xml version="1.0" encoding="utf-8"?>
<a:theme xmlns:a="http://schemas.openxmlformats.org/drawingml/2006/main" name="Office Theme">
  <a:themeElements>
    <a:clrScheme name="Violet">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316</TotalTime>
  <Words>1104</Words>
  <Application>Microsoft Macintosh PowerPoint</Application>
  <PresentationFormat>Widescreen</PresentationFormat>
  <Paragraphs>39</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Times New Roman</vt:lpstr>
      <vt:lpstr>Office Theme</vt:lpstr>
      <vt:lpstr>Чудо Георгия о змие</vt:lpstr>
      <vt:lpstr>Чудо Георгия о змие. Икона. Конец XIV в. Новгород </vt:lpstr>
      <vt:lpstr>PowerPoint Presentation</vt:lpstr>
      <vt:lpstr>Чудо Георгия о змие. Икона. Конец XIV – начало XV вв. Новгород</vt:lpstr>
      <vt:lpstr>PowerPoint Presentation</vt:lpstr>
      <vt:lpstr>Паоло Уччелло. Святой Георгий, поражающий дракона. 1430-е годы. </vt:lpstr>
      <vt:lpstr>PowerPoint Presentation</vt:lpstr>
      <vt:lpstr>Святой Георгий и дракон. Рафаэль Санти. ~1506 год</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Абдуллаева София Улугбековна</dc:creator>
  <cp:lastModifiedBy>Абдуллаева София Улугбековна</cp:lastModifiedBy>
  <cp:revision>2</cp:revision>
  <dcterms:created xsi:type="dcterms:W3CDTF">2024-11-28T04:51:55Z</dcterms:created>
  <dcterms:modified xsi:type="dcterms:W3CDTF">2024-11-28T10:08:29Z</dcterms:modified>
</cp:coreProperties>
</file>

<file path=docProps/thumbnail.jpeg>
</file>